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59" r:id="rId4"/>
    <p:sldId id="321" r:id="rId5"/>
    <p:sldId id="264" r:id="rId6"/>
    <p:sldId id="263" r:id="rId7"/>
    <p:sldId id="296" r:id="rId8"/>
    <p:sldId id="344" r:id="rId9"/>
    <p:sldId id="322" r:id="rId10"/>
    <p:sldId id="328" r:id="rId11"/>
    <p:sldId id="345" r:id="rId12"/>
    <p:sldId id="331" r:id="rId13"/>
    <p:sldId id="347" r:id="rId14"/>
    <p:sldId id="320" r:id="rId15"/>
    <p:sldId id="346" r:id="rId16"/>
    <p:sldId id="342" r:id="rId17"/>
    <p:sldId id="26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2" autoAdjust="0"/>
    <p:restoredTop sz="94660"/>
  </p:normalViewPr>
  <p:slideViewPr>
    <p:cSldViewPr snapToGrid="0">
      <p:cViewPr varScale="1">
        <p:scale>
          <a:sx n="70" d="100"/>
          <a:sy n="70" d="100"/>
        </p:scale>
        <p:origin x="26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39DE3-B575-4032-9A88-C378242E0912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280F1B-FDD4-4502-9557-31692723E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64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0C3CB-37ED-4230-ABCD-D420A6867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724C8-B9C2-4BEE-AC79-B04BB2252B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18238-42F2-4FC1-9492-2EFCECAE7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7DB0F-1301-43D9-B543-0881A85454CE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62E48-8380-440A-9459-C09156DCE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2378A-A49D-4485-A3F9-1173D4239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4498-18FE-48AF-AC05-4EB106107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06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68EB3-9C62-42E9-AD5B-04F1F512C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794785-B411-447C-A152-15A6FA6DFD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538C2-F66D-4120-8A71-823F0B6C8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7DB0F-1301-43D9-B543-0881A85454CE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DBC4A-E963-4316-8B1F-506E67730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13607-DF5C-4A94-8D3E-E2C9C1695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4498-18FE-48AF-AC05-4EB106107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95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C514E5-5668-40CA-8D12-E9140E22DF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F3C275-B9A7-43CF-A6DA-F63CAB414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35CD3-1B86-4DF3-A74E-DA1622D7D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7DB0F-1301-43D9-B543-0881A85454CE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1A029-B7FE-46DA-BD63-9CE590236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07CC1-29F3-46BF-A285-E71B171F0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4498-18FE-48AF-AC05-4EB106107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49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B6791-EF6C-4A19-A709-23279B18F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8188D-912F-431A-B35D-DF3AB069A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5085C-9110-4ECE-A9C1-C7AD9EB36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7DB0F-1301-43D9-B543-0881A85454CE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64523A-CC7D-4C31-9D7C-182977F7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AC142-3742-4574-8C04-69DF1DAC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4498-18FE-48AF-AC05-4EB106107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5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172C6-34C7-4F9F-B377-D04B958F1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013CA-84D8-4C9D-84E3-D4A15593E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A6D28-9FDE-48E6-BE24-855C39034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7DB0F-1301-43D9-B543-0881A85454CE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A8BEE-8EC2-4503-9762-B9F58AC6B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A3BE25-52EB-459B-A99D-93D01612D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4498-18FE-48AF-AC05-4EB106107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D9354-1822-4035-92A8-9F0B46746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E7548-9898-4A7B-97A2-018E87A67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D36F2C-F144-44F7-85DA-1C25FF0082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0E68C9-DBCF-4C56-92A2-A4A1A2913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7DB0F-1301-43D9-B543-0881A85454CE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E4F430-9F7B-4707-981F-D78EC6614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F24E89-B6FA-4914-9561-8709A2255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4498-18FE-48AF-AC05-4EB106107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87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04100-CA3C-464C-98D7-8D1C773F1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2CDDED-FB55-46F8-AFEA-875876125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3A83F8-687F-4EB2-A8D0-58B025D81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9A8EF4-15AA-4B6D-BF50-7D544611C8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BF7C29-606F-4AFA-9113-CDC1982AE9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C09EF3-7135-400F-9B19-3099C9280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7DB0F-1301-43D9-B543-0881A85454CE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ED8440-D520-481D-A438-427BB995C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80BEF7-4C7B-45D5-BD4D-9D88189B6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4498-18FE-48AF-AC05-4EB106107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4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2544F-5260-41A5-A892-60C54F09E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88B199-4190-4488-A9E1-E1BF32D11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7DB0F-1301-43D9-B543-0881A85454CE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809014-DBAC-4AA0-BD35-EF518B23E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635C7C-3240-4F15-9823-F33D18828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4498-18FE-48AF-AC05-4EB106107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4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5FD373-8C06-4182-9286-D49DEE5E8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7DB0F-1301-43D9-B543-0881A85454CE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EB04E7-D454-415A-916D-A30D5D51D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3F24D-448A-4CCF-B39F-6D87A8512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4498-18FE-48AF-AC05-4EB106107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6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7C848-543B-4ED9-9642-7CA581A43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0E99E-C481-4021-A20C-1918DC962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A3C3BD-4AC2-4592-B9D7-EF8C022C10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75C502-67EB-49DC-A7A7-398DC2376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7DB0F-1301-43D9-B543-0881A85454CE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BEB8EE-F8FC-4012-9C42-318A50339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423EEB-E5EE-4536-8A8E-39AFF06B1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4498-18FE-48AF-AC05-4EB106107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90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0A1BD-0AF5-45AC-9B2F-FFE6A0840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FE606-D690-42E9-B736-DB1233CC40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B6AF1B-6BF4-448D-B0D2-188F536533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CC972C-00B5-4399-B642-9FB3033C6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7DB0F-1301-43D9-B543-0881A85454CE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8864A2-5EBC-4088-9E1B-CCCF1A359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525A72-19CC-4EEF-97F1-AE03FFC35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4498-18FE-48AF-AC05-4EB106107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4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739A6A-8AF4-4885-BE8A-3DE363B6D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DC3C8-DC05-477E-A141-34D47A0A1A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571D9-B572-4D5C-94A9-B4E32C3C5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7DB0F-1301-43D9-B543-0881A85454CE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8E8AA-6908-45E1-B949-FBDC08A172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F2D8E-FE89-4F1C-89A6-739AA881F1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BD4498-18FE-48AF-AC05-4EB106107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807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9D68FC-ACF2-4D70-81AC-846B26DBCA35}"/>
              </a:ext>
            </a:extLst>
          </p:cNvPr>
          <p:cNvSpPr txBox="1"/>
          <p:nvPr/>
        </p:nvSpPr>
        <p:spPr>
          <a:xfrm>
            <a:off x="0" y="2551837"/>
            <a:ext cx="12192000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rgbClr val="0070C0"/>
                </a:solidFill>
                <a:latin typeface="Montserrat" panose="02000505000000020004" pitchFamily="2" charset="0"/>
              </a:rPr>
              <a:t>INTELLIGENT</a:t>
            </a:r>
            <a:r>
              <a:rPr lang="en-US" sz="5400" dirty="0">
                <a:latin typeface="Montserrat" panose="02000505000000020004" pitchFamily="2" charset="0"/>
              </a:rPr>
              <a:t> ROAD TRAFFIC</a:t>
            </a:r>
          </a:p>
          <a:p>
            <a:pPr algn="ctr"/>
            <a:r>
              <a:rPr lang="en-US" sz="5400" dirty="0">
                <a:latin typeface="Montserrat" panose="02000505000000020004" pitchFamily="2" charset="0"/>
              </a:rPr>
              <a:t>CONTROL SYSTEM</a:t>
            </a:r>
          </a:p>
        </p:txBody>
      </p:sp>
    </p:spTree>
    <p:extLst>
      <p:ext uri="{BB962C8B-B14F-4D97-AF65-F5344CB8AC3E}">
        <p14:creationId xmlns:p14="http://schemas.microsoft.com/office/powerpoint/2010/main" val="152317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AE2AEFD-5EE2-471A-8C5B-06AEFB2A7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193675"/>
            <a:ext cx="10877550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Montserrat" panose="02000505000000020004" pitchFamily="2" charset="0"/>
              </a:rPr>
              <a:t>Prototype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BD2331-5AE8-41CB-AE6D-7CADCA67395C}"/>
              </a:ext>
            </a:extLst>
          </p:cNvPr>
          <p:cNvSpPr txBox="1">
            <a:spLocks/>
          </p:cNvSpPr>
          <p:nvPr/>
        </p:nvSpPr>
        <p:spPr>
          <a:xfrm>
            <a:off x="4305300" y="458787"/>
            <a:ext cx="10877550" cy="7191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0070C0"/>
                </a:solidFill>
                <a:latin typeface="Montserrat" panose="02000505000000020004" pitchFamily="2" charset="0"/>
              </a:rPr>
              <a:t>Relay Node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F296B2-7504-4F21-9E21-F92F8FCD48E6}"/>
              </a:ext>
            </a:extLst>
          </p:cNvPr>
          <p:cNvSpPr txBox="1"/>
          <p:nvPr/>
        </p:nvSpPr>
        <p:spPr>
          <a:xfrm>
            <a:off x="5543550" y="2133600"/>
            <a:ext cx="63163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" panose="02000505000000020004" pitchFamily="2" charset="0"/>
              </a:rPr>
              <a:t>ESP32 microcontroller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" panose="02000505000000020004" pitchFamily="2" charset="0"/>
              </a:rPr>
              <a:t>Controls color-lights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CE3F09B-8765-4F47-9C3D-092A8D0B88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9" t="13706" r="10600" b="9293"/>
          <a:stretch/>
        </p:blipFill>
        <p:spPr bwMode="auto">
          <a:xfrm>
            <a:off x="1099596" y="1622303"/>
            <a:ext cx="3611302" cy="465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96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AE2AEFD-5EE2-471A-8C5B-06AEFB2A7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193675"/>
            <a:ext cx="10877550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Montserrat" panose="02000505000000020004" pitchFamily="2" charset="0"/>
              </a:rPr>
              <a:t>Prototype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BD2331-5AE8-41CB-AE6D-7CADCA67395C}"/>
              </a:ext>
            </a:extLst>
          </p:cNvPr>
          <p:cNvSpPr txBox="1">
            <a:spLocks/>
          </p:cNvSpPr>
          <p:nvPr/>
        </p:nvSpPr>
        <p:spPr>
          <a:xfrm>
            <a:off x="4305300" y="458787"/>
            <a:ext cx="10877550" cy="7191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0070C0"/>
                </a:solidFill>
                <a:latin typeface="Montserrat" panose="02000505000000020004" pitchFamily="2" charset="0"/>
              </a:rPr>
              <a:t>Broker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F296B2-7504-4F21-9E21-F92F8FCD48E6}"/>
              </a:ext>
            </a:extLst>
          </p:cNvPr>
          <p:cNvSpPr txBox="1"/>
          <p:nvPr/>
        </p:nvSpPr>
        <p:spPr>
          <a:xfrm>
            <a:off x="5439378" y="1784350"/>
            <a:ext cx="631635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" panose="02000505000000020004" pitchFamily="2" charset="0"/>
              </a:rPr>
              <a:t>Raspberry Pi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" panose="02000505000000020004" pitchFamily="2" charset="0"/>
              </a:rPr>
              <a:t>Runs traffic controlling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" panose="02000505000000020004" pitchFamily="2" charset="0"/>
              </a:rPr>
              <a:t>Publishes color-light control signals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" panose="02000505000000020004" pitchFamily="2" charset="0"/>
              </a:rPr>
              <a:t>Identify disconnected sensor nodes and inform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FA83641-02C8-4674-B429-F645F5213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96" y="1372967"/>
            <a:ext cx="5026246" cy="502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264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AE2AEFD-5EE2-471A-8C5B-06AEFB2A7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193675"/>
            <a:ext cx="10877550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Montserrat" panose="02000505000000020004" pitchFamily="2" charset="0"/>
              </a:rPr>
              <a:t>Prototype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BD2331-5AE8-41CB-AE6D-7CADCA67395C}"/>
              </a:ext>
            </a:extLst>
          </p:cNvPr>
          <p:cNvSpPr txBox="1">
            <a:spLocks/>
          </p:cNvSpPr>
          <p:nvPr/>
        </p:nvSpPr>
        <p:spPr>
          <a:xfrm>
            <a:off x="4305300" y="486083"/>
            <a:ext cx="10877550" cy="7191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0070C0"/>
                </a:solidFill>
                <a:latin typeface="Montserrat" panose="02000505000000020004" pitchFamily="2" charset="0"/>
              </a:rPr>
              <a:t>8 Color-light modules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F296B2-7504-4F21-9E21-F92F8FCD48E6}"/>
              </a:ext>
            </a:extLst>
          </p:cNvPr>
          <p:cNvSpPr txBox="1"/>
          <p:nvPr/>
        </p:nvSpPr>
        <p:spPr>
          <a:xfrm>
            <a:off x="5543550" y="2133600"/>
            <a:ext cx="6316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" panose="02000505000000020004" pitchFamily="2" charset="0"/>
              </a:rPr>
              <a:t>Controlled by the Relay Node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AE62D2-90E1-4FF9-966B-282D1514E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6896" y="2006844"/>
            <a:ext cx="4657605" cy="349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AE2AEFD-5EE2-471A-8C5B-06AEFB2A7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193675"/>
            <a:ext cx="10877550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Montserrat" panose="02000505000000020004" pitchFamily="2" charset="0"/>
              </a:rPr>
              <a:t>Prototype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BD2331-5AE8-41CB-AE6D-7CADCA67395C}"/>
              </a:ext>
            </a:extLst>
          </p:cNvPr>
          <p:cNvSpPr txBox="1">
            <a:spLocks/>
          </p:cNvSpPr>
          <p:nvPr/>
        </p:nvSpPr>
        <p:spPr>
          <a:xfrm>
            <a:off x="4305300" y="486083"/>
            <a:ext cx="10877550" cy="7191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0070C0"/>
                </a:solidFill>
                <a:latin typeface="Montserrat" panose="02000505000000020004" pitchFamily="2" charset="0"/>
              </a:rPr>
              <a:t>Node-red GUI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F296B2-7504-4F21-9E21-F92F8FCD48E6}"/>
              </a:ext>
            </a:extLst>
          </p:cNvPr>
          <p:cNvSpPr txBox="1"/>
          <p:nvPr/>
        </p:nvSpPr>
        <p:spPr>
          <a:xfrm>
            <a:off x="5543550" y="2133600"/>
            <a:ext cx="63163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" panose="02000505000000020004" pitchFamily="2" charset="0"/>
              </a:rPr>
              <a:t>Shows real-time vehicle count in each lane</a:t>
            </a:r>
          </a:p>
          <a:p>
            <a:endParaRPr lang="en-US" sz="2800" dirty="0"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" panose="02000505000000020004" pitchFamily="2" charset="0"/>
              </a:rPr>
              <a:t>Control Panel including 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2800" dirty="0">
              <a:latin typeface="Montserrat" panose="02000505000000020004" pitchFamily="2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Montserrat" panose="02000505000000020004" pitchFamily="2" charset="0"/>
              </a:rPr>
              <a:t>Time-based/ </a:t>
            </a:r>
            <a:r>
              <a:rPr lang="en-US" sz="2800">
                <a:latin typeface="Montserrat" panose="02000505000000020004" pitchFamily="2" charset="0"/>
              </a:rPr>
              <a:t>Automated / </a:t>
            </a:r>
            <a:r>
              <a:rPr lang="en-US" sz="2800" dirty="0">
                <a:latin typeface="Montserrat" panose="02000505000000020004" pitchFamily="2" charset="0"/>
              </a:rPr>
              <a:t>Maintenance</a:t>
            </a:r>
          </a:p>
          <a:p>
            <a:pPr lvl="1"/>
            <a:endParaRPr lang="en-US" sz="2800" dirty="0"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Montserrat" panose="02000505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C970B3-7468-4334-9823-A9482B025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96" y="1526014"/>
            <a:ext cx="2557703" cy="21408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E406EA-DBFF-44E9-8658-14064E525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953" y="1526014"/>
            <a:ext cx="2578015" cy="2140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12E281-F28A-4A7A-BEB6-ADB48818D2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91" y="3878704"/>
            <a:ext cx="4952215" cy="278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6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9D68FC-ACF2-4D70-81AC-846B26DBCA35}"/>
              </a:ext>
            </a:extLst>
          </p:cNvPr>
          <p:cNvSpPr txBox="1"/>
          <p:nvPr/>
        </p:nvSpPr>
        <p:spPr>
          <a:xfrm>
            <a:off x="0" y="2967334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Montserrat" panose="02000505000000020004" pitchFamily="2" charset="0"/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69747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9D68FC-ACF2-4D70-81AC-846B26DBCA35}"/>
              </a:ext>
            </a:extLst>
          </p:cNvPr>
          <p:cNvSpPr txBox="1"/>
          <p:nvPr/>
        </p:nvSpPr>
        <p:spPr>
          <a:xfrm>
            <a:off x="0" y="282191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latin typeface="Montserrat" panose="02000505000000020004" pitchFamily="2" charset="0"/>
              </a:rPr>
              <a:t>Demonstration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E01B75-B60A-49BD-B772-158A8EB990E3}"/>
              </a:ext>
            </a:extLst>
          </p:cNvPr>
          <p:cNvSpPr txBox="1"/>
          <p:nvPr/>
        </p:nvSpPr>
        <p:spPr>
          <a:xfrm>
            <a:off x="551544" y="1626435"/>
            <a:ext cx="11640456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Montserrat" panose="02000505000000020004" pitchFamily="2" charset="0"/>
              </a:rPr>
              <a:t>A basic vehicle controlling algorithm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Montserrat" panose="02000505000000020004" pitchFamily="2" charset="0"/>
              </a:rPr>
              <a:t>What if ?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Montserrat" panose="02000505000000020004" pitchFamily="2" charset="0"/>
              </a:rPr>
              <a:t>Broker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0000"/>
                </a:solidFill>
                <a:latin typeface="Montserrat" panose="02000505000000020004" pitchFamily="2" charset="0"/>
              </a:rPr>
              <a:t>fails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Montserrat" panose="02000505000000020004" pitchFamily="2" charset="0"/>
              </a:rPr>
              <a:t>recover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Montserrat" panose="02000505000000020004" pitchFamily="2" charset="0"/>
              </a:rPr>
              <a:t>A Sensor node 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0000"/>
                </a:solidFill>
                <a:latin typeface="Montserrat" panose="02000505000000020004" pitchFamily="2" charset="0"/>
              </a:rPr>
              <a:t>fails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Montserrat" panose="02000505000000020004" pitchFamily="2" charset="0"/>
              </a:rPr>
              <a:t>recover</a:t>
            </a:r>
          </a:p>
        </p:txBody>
      </p:sp>
    </p:spTree>
    <p:extLst>
      <p:ext uri="{BB962C8B-B14F-4D97-AF65-F5344CB8AC3E}">
        <p14:creationId xmlns:p14="http://schemas.microsoft.com/office/powerpoint/2010/main" val="198243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9D68FC-ACF2-4D70-81AC-846B26DBCA35}"/>
              </a:ext>
            </a:extLst>
          </p:cNvPr>
          <p:cNvSpPr txBox="1"/>
          <p:nvPr/>
        </p:nvSpPr>
        <p:spPr>
          <a:xfrm>
            <a:off x="0" y="2967334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Montserrat" panose="02000505000000020004" pitchFamily="2" charset="0"/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86052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ight Traffic - MIT Senseable City Lab">
            <a:hlinkClick r:id="" action="ppaction://media"/>
            <a:extLst>
              <a:ext uri="{FF2B5EF4-FFF2-40B4-BE49-F238E27FC236}">
                <a16:creationId xmlns:a16="http://schemas.microsoft.com/office/drawing/2014/main" id="{15EF25AE-48E3-4A5B-94A6-DB20AE361C6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954" end="23479.9444"/>
                  <p14:fade in="500"/>
                </p14:media>
              </p:ext>
            </p:extLst>
          </p:nvPr>
        </p:nvPicPr>
        <p:blipFill rotWithShape="1">
          <a:blip r:embed="rId4"/>
          <a:srcRect b="11590"/>
          <a:stretch>
            <a:fillRect/>
          </a:stretch>
        </p:blipFill>
        <p:spPr>
          <a:xfrm>
            <a:off x="0" y="397412"/>
            <a:ext cx="12192000" cy="60631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2D5391-D1A9-40D8-930E-52500568F69E}"/>
              </a:ext>
            </a:extLst>
          </p:cNvPr>
          <p:cNvSpPr txBox="1"/>
          <p:nvPr/>
        </p:nvSpPr>
        <p:spPr>
          <a:xfrm>
            <a:off x="0" y="2503309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Montserrat" panose="02000505000000020004" pitchFamily="2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74657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88144-B7E4-43A5-8D23-C9129B96143B}"/>
              </a:ext>
            </a:extLst>
          </p:cNvPr>
          <p:cNvSpPr txBox="1">
            <a:spLocks/>
          </p:cNvSpPr>
          <p:nvPr/>
        </p:nvSpPr>
        <p:spPr>
          <a:xfrm>
            <a:off x="0" y="4640745"/>
            <a:ext cx="12191999" cy="92333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chemeClr val="tx1"/>
                </a:solidFill>
                <a:latin typeface="Montserrat" panose="02000505000000020004" pitchFamily="2" charset="0"/>
              </a:rPr>
              <a:t>could save  </a:t>
            </a:r>
            <a:r>
              <a:rPr lang="en-US" sz="6000" dirty="0">
                <a:solidFill>
                  <a:srgbClr val="0070C0"/>
                </a:solidFill>
                <a:latin typeface="Montserrat" panose="02000505000000020004" pitchFamily="2" charset="0"/>
              </a:rPr>
              <a:t>$1.2 million / year</a:t>
            </a:r>
            <a:endParaRPr lang="en-US" sz="3200" dirty="0">
              <a:solidFill>
                <a:srgbClr val="0070C0"/>
              </a:solidFill>
              <a:latin typeface="Montserrat" panose="02000505000000020004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7C7CDF-B9C1-4880-8D09-14F9B20ED76A}"/>
              </a:ext>
            </a:extLst>
          </p:cNvPr>
          <p:cNvSpPr/>
          <p:nvPr/>
        </p:nvSpPr>
        <p:spPr>
          <a:xfrm>
            <a:off x="3341881" y="787379"/>
            <a:ext cx="55082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latin typeface="Montserrat" panose="02000505000000020004" pitchFamily="2" charset="0"/>
              </a:rPr>
              <a:t>- One study done in Boston has proved -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9EA575-E02F-40BD-B6CD-186BF6D29933}"/>
              </a:ext>
            </a:extLst>
          </p:cNvPr>
          <p:cNvSpPr/>
          <p:nvPr/>
        </p:nvSpPr>
        <p:spPr>
          <a:xfrm>
            <a:off x="2249431" y="2463716"/>
            <a:ext cx="76931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7200" dirty="0">
                <a:solidFill>
                  <a:srgbClr val="0070C0"/>
                </a:solidFill>
                <a:latin typeface="Montserrat" panose="02000505000000020004" pitchFamily="2" charset="0"/>
              </a:rPr>
              <a:t>60 intersections</a:t>
            </a:r>
            <a:endParaRPr lang="en-US" sz="6600" dirty="0">
              <a:solidFill>
                <a:srgbClr val="0070C0"/>
              </a:solidFill>
              <a:latin typeface="Montserrat" panose="02000505000000020004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259D51-B322-45E7-88E7-C22FDFEE0FF7}"/>
              </a:ext>
            </a:extLst>
          </p:cNvPr>
          <p:cNvSpPr/>
          <p:nvPr/>
        </p:nvSpPr>
        <p:spPr>
          <a:xfrm>
            <a:off x="2873805" y="3798452"/>
            <a:ext cx="64443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atin typeface="Montserrat" panose="02000505000000020004" pitchFamily="2" charset="0"/>
              </a:rPr>
              <a:t>in one district </a:t>
            </a:r>
            <a:r>
              <a:rPr lang="en-US" sz="4000">
                <a:latin typeface="Montserrat" panose="02000505000000020004" pitchFamily="2" charset="0"/>
              </a:rPr>
              <a:t>in the city</a:t>
            </a:r>
            <a:endParaRPr lang="en-US" sz="4000" dirty="0">
              <a:latin typeface="Montserrat" panose="02000505000000020004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997E3B-6026-43FE-A86B-3953A4C1E0D7}"/>
              </a:ext>
            </a:extLst>
          </p:cNvPr>
          <p:cNvSpPr/>
          <p:nvPr/>
        </p:nvSpPr>
        <p:spPr>
          <a:xfrm>
            <a:off x="1349829" y="1682402"/>
            <a:ext cx="89809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Montserrat" panose="02000505000000020004" pitchFamily="2" charset="0"/>
              </a:rPr>
              <a:t>Reconfiguring the timings of </a:t>
            </a:r>
            <a:endParaRPr lang="en-US" sz="4800" dirty="0"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88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9D68FC-ACF2-4D70-81AC-846B26DBCA35}"/>
              </a:ext>
            </a:extLst>
          </p:cNvPr>
          <p:cNvSpPr txBox="1"/>
          <p:nvPr/>
        </p:nvSpPr>
        <p:spPr>
          <a:xfrm>
            <a:off x="0" y="2967335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rgbClr val="0070C0"/>
                </a:solidFill>
                <a:latin typeface="Montserrat" panose="02000505000000020004" pitchFamily="2" charset="0"/>
              </a:rPr>
              <a:t>Time based </a:t>
            </a:r>
            <a:r>
              <a:rPr lang="en-US" sz="5400" dirty="0">
                <a:latin typeface="Montserrat" panose="02000505000000020004" pitchFamily="2" charset="0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57960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4A36B9BA-BF17-47C1-870E-493DDF0EB9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4146"/>
          <a:stretch/>
        </p:blipFill>
        <p:spPr>
          <a:xfrm>
            <a:off x="0" y="0"/>
            <a:ext cx="2670813" cy="6880274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46B56198-26D9-4A84-92F6-B55F8BE9F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4146"/>
          <a:stretch/>
        </p:blipFill>
        <p:spPr>
          <a:xfrm>
            <a:off x="9531623" y="0"/>
            <a:ext cx="2670813" cy="688027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F244C60-5F9A-426A-96A5-0338D79F3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8794" y="0"/>
            <a:ext cx="6874412" cy="68802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23BD6BC-FECA-493E-8DEF-706A77BF119D}"/>
              </a:ext>
            </a:extLst>
          </p:cNvPr>
          <p:cNvGrpSpPr/>
          <p:nvPr/>
        </p:nvGrpSpPr>
        <p:grpSpPr>
          <a:xfrm>
            <a:off x="3322906" y="771526"/>
            <a:ext cx="4962525" cy="3300412"/>
            <a:chOff x="5981700" y="771526"/>
            <a:chExt cx="4962525" cy="330041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548D3B4-2374-4B31-B217-E66C0A15CD14}"/>
                </a:ext>
              </a:extLst>
            </p:cNvPr>
            <p:cNvCxnSpPr/>
            <p:nvPr/>
          </p:nvCxnSpPr>
          <p:spPr>
            <a:xfrm>
              <a:off x="5986463" y="4071938"/>
              <a:ext cx="4957762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CA936BF-3E94-47FB-A9A6-34DBCA061B00}"/>
                </a:ext>
              </a:extLst>
            </p:cNvPr>
            <p:cNvGrpSpPr/>
            <p:nvPr/>
          </p:nvGrpSpPr>
          <p:grpSpPr>
            <a:xfrm flipV="1">
              <a:off x="5981700" y="771526"/>
              <a:ext cx="3405188" cy="2882046"/>
              <a:chOff x="5981700" y="4486275"/>
              <a:chExt cx="1704975" cy="1443038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D2348A0-B332-4432-B576-C25BCD9ADD6B}"/>
                  </a:ext>
                </a:extLst>
              </p:cNvPr>
              <p:cNvCxnSpPr/>
              <p:nvPr/>
            </p:nvCxnSpPr>
            <p:spPr>
              <a:xfrm>
                <a:off x="5981700" y="4486275"/>
                <a:ext cx="1247775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Arc 8">
                <a:extLst>
                  <a:ext uri="{FF2B5EF4-FFF2-40B4-BE49-F238E27FC236}">
                    <a16:creationId xmlns:a16="http://schemas.microsoft.com/office/drawing/2014/main" id="{333FDE6E-823C-428A-B8F5-D3516BAF0C77}"/>
                  </a:ext>
                </a:extLst>
              </p:cNvPr>
              <p:cNvSpPr/>
              <p:nvPr/>
            </p:nvSpPr>
            <p:spPr>
              <a:xfrm>
                <a:off x="6772275" y="4486275"/>
                <a:ext cx="914400" cy="914400"/>
              </a:xfrm>
              <a:prstGeom prst="arc">
                <a:avLst>
                  <a:gd name="adj1" fmla="val 16200000"/>
                  <a:gd name="adj2" fmla="val 156154"/>
                </a:avLst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F4894C8D-717A-40CB-BED9-1B8556CECA3F}"/>
                  </a:ext>
                </a:extLst>
              </p:cNvPr>
              <p:cNvCxnSpPr>
                <a:stCxn id="9" idx="2"/>
              </p:cNvCxnSpPr>
              <p:nvPr/>
            </p:nvCxnSpPr>
            <p:spPr>
              <a:xfrm>
                <a:off x="7686203" y="4964235"/>
                <a:ext cx="472" cy="965078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2F64BC0E-09FD-45B1-9772-6348ED1A5441}"/>
              </a:ext>
            </a:extLst>
          </p:cNvPr>
          <p:cNvSpPr/>
          <p:nvPr/>
        </p:nvSpPr>
        <p:spPr>
          <a:xfrm>
            <a:off x="4459512" y="3531196"/>
            <a:ext cx="239082" cy="23908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9483C50-9014-494D-9E8C-71AFE47DE504}"/>
              </a:ext>
            </a:extLst>
          </p:cNvPr>
          <p:cNvSpPr/>
          <p:nvPr/>
        </p:nvSpPr>
        <p:spPr>
          <a:xfrm>
            <a:off x="4459512" y="3952397"/>
            <a:ext cx="239082" cy="23908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B0599D-B1E1-4FAD-ACCD-228FCB4FD8F9}"/>
              </a:ext>
            </a:extLst>
          </p:cNvPr>
          <p:cNvGrpSpPr/>
          <p:nvPr/>
        </p:nvGrpSpPr>
        <p:grpSpPr>
          <a:xfrm>
            <a:off x="3322906" y="4529139"/>
            <a:ext cx="1704975" cy="1443038"/>
            <a:chOff x="5981700" y="4486275"/>
            <a:chExt cx="1704975" cy="144303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28E4F2E-BB20-4D97-86AB-9CF459E1BB70}"/>
                </a:ext>
              </a:extLst>
            </p:cNvPr>
            <p:cNvCxnSpPr/>
            <p:nvPr/>
          </p:nvCxnSpPr>
          <p:spPr>
            <a:xfrm>
              <a:off x="5981700" y="4486275"/>
              <a:ext cx="1247775" cy="0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B8519B94-9678-431D-9AA7-D8E613FB9359}"/>
                </a:ext>
              </a:extLst>
            </p:cNvPr>
            <p:cNvSpPr/>
            <p:nvPr/>
          </p:nvSpPr>
          <p:spPr>
            <a:xfrm>
              <a:off x="6772275" y="4486275"/>
              <a:ext cx="914400" cy="914400"/>
            </a:xfrm>
            <a:prstGeom prst="arc">
              <a:avLst>
                <a:gd name="adj1" fmla="val 16200000"/>
                <a:gd name="adj2" fmla="val 156154"/>
              </a:avLst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5544B74-B7B2-4D34-80DE-5198D56A4087}"/>
                </a:ext>
              </a:extLst>
            </p:cNvPr>
            <p:cNvCxnSpPr>
              <a:stCxn id="15" idx="2"/>
            </p:cNvCxnSpPr>
            <p:nvPr/>
          </p:nvCxnSpPr>
          <p:spPr>
            <a:xfrm>
              <a:off x="7686203" y="4964235"/>
              <a:ext cx="472" cy="965078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6627DE9-B2A8-4FA3-8F01-FFCECF547466}"/>
              </a:ext>
            </a:extLst>
          </p:cNvPr>
          <p:cNvGrpSpPr/>
          <p:nvPr/>
        </p:nvGrpSpPr>
        <p:grpSpPr>
          <a:xfrm rot="5400000">
            <a:off x="3435802" y="803583"/>
            <a:ext cx="1704975" cy="1443038"/>
            <a:chOff x="5981700" y="4486275"/>
            <a:chExt cx="1704975" cy="1443038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4CF7A28-31A4-4ECE-A880-D671834C2292}"/>
                </a:ext>
              </a:extLst>
            </p:cNvPr>
            <p:cNvCxnSpPr/>
            <p:nvPr/>
          </p:nvCxnSpPr>
          <p:spPr>
            <a:xfrm>
              <a:off x="5981700" y="4486275"/>
              <a:ext cx="1247775" cy="0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86AAAB3E-F2C1-4511-952A-E407F8F2D61A}"/>
                </a:ext>
              </a:extLst>
            </p:cNvPr>
            <p:cNvSpPr/>
            <p:nvPr/>
          </p:nvSpPr>
          <p:spPr>
            <a:xfrm>
              <a:off x="6772275" y="4486275"/>
              <a:ext cx="914400" cy="914400"/>
            </a:xfrm>
            <a:prstGeom prst="arc">
              <a:avLst>
                <a:gd name="adj1" fmla="val 16200000"/>
                <a:gd name="adj2" fmla="val 156154"/>
              </a:avLst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A0C8024-EF0A-48CD-B86B-56892C37147B}"/>
                </a:ext>
              </a:extLst>
            </p:cNvPr>
            <p:cNvCxnSpPr>
              <a:stCxn id="19" idx="2"/>
            </p:cNvCxnSpPr>
            <p:nvPr/>
          </p:nvCxnSpPr>
          <p:spPr>
            <a:xfrm>
              <a:off x="7686203" y="4964235"/>
              <a:ext cx="472" cy="965078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124A5A3-623D-456C-8301-1F43B20B0AF4}"/>
              </a:ext>
            </a:extLst>
          </p:cNvPr>
          <p:cNvGrpSpPr/>
          <p:nvPr/>
        </p:nvGrpSpPr>
        <p:grpSpPr>
          <a:xfrm rot="10800000">
            <a:off x="7160743" y="919792"/>
            <a:ext cx="1704975" cy="1443038"/>
            <a:chOff x="5981700" y="4486275"/>
            <a:chExt cx="1704975" cy="1443038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F36603A-F46A-4AE2-A13C-BE012BD2B9F9}"/>
                </a:ext>
              </a:extLst>
            </p:cNvPr>
            <p:cNvCxnSpPr/>
            <p:nvPr/>
          </p:nvCxnSpPr>
          <p:spPr>
            <a:xfrm>
              <a:off x="5981700" y="4486275"/>
              <a:ext cx="1247775" cy="0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CAE2B18C-86FC-4397-843E-D6AB32A25FFD}"/>
                </a:ext>
              </a:extLst>
            </p:cNvPr>
            <p:cNvSpPr/>
            <p:nvPr/>
          </p:nvSpPr>
          <p:spPr>
            <a:xfrm>
              <a:off x="6772275" y="4486275"/>
              <a:ext cx="914400" cy="914400"/>
            </a:xfrm>
            <a:prstGeom prst="arc">
              <a:avLst>
                <a:gd name="adj1" fmla="val 16200000"/>
                <a:gd name="adj2" fmla="val 156154"/>
              </a:avLst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F7AB944-8651-4D0D-B8E3-A66726ED525D}"/>
                </a:ext>
              </a:extLst>
            </p:cNvPr>
            <p:cNvCxnSpPr>
              <a:stCxn id="23" idx="2"/>
            </p:cNvCxnSpPr>
            <p:nvPr/>
          </p:nvCxnSpPr>
          <p:spPr>
            <a:xfrm>
              <a:off x="7686203" y="4964235"/>
              <a:ext cx="472" cy="965078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218A57C-1289-4151-84ED-85B3FB1999E0}"/>
              </a:ext>
            </a:extLst>
          </p:cNvPr>
          <p:cNvGrpSpPr/>
          <p:nvPr/>
        </p:nvGrpSpPr>
        <p:grpSpPr>
          <a:xfrm rot="16200000">
            <a:off x="7014126" y="4640952"/>
            <a:ext cx="1704975" cy="1443038"/>
            <a:chOff x="5981700" y="4486275"/>
            <a:chExt cx="1704975" cy="1443038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5E1249A-F60E-4AEC-9983-9F8CBB4A6F95}"/>
                </a:ext>
              </a:extLst>
            </p:cNvPr>
            <p:cNvCxnSpPr/>
            <p:nvPr/>
          </p:nvCxnSpPr>
          <p:spPr>
            <a:xfrm>
              <a:off x="5981700" y="4486275"/>
              <a:ext cx="1247775" cy="0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29EA3613-1877-49BF-9750-100107F20D54}"/>
                </a:ext>
              </a:extLst>
            </p:cNvPr>
            <p:cNvSpPr/>
            <p:nvPr/>
          </p:nvSpPr>
          <p:spPr>
            <a:xfrm>
              <a:off x="6772275" y="4486275"/>
              <a:ext cx="914400" cy="914400"/>
            </a:xfrm>
            <a:prstGeom prst="arc">
              <a:avLst>
                <a:gd name="adj1" fmla="val 16200000"/>
                <a:gd name="adj2" fmla="val 156154"/>
              </a:avLst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DB0CBE1-7C71-44B4-AEC4-2738B9209D70}"/>
                </a:ext>
              </a:extLst>
            </p:cNvPr>
            <p:cNvCxnSpPr>
              <a:stCxn id="27" idx="2"/>
            </p:cNvCxnSpPr>
            <p:nvPr/>
          </p:nvCxnSpPr>
          <p:spPr>
            <a:xfrm>
              <a:off x="7686203" y="4964235"/>
              <a:ext cx="472" cy="965078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2D7045E-C3AB-469E-9E32-5F9591CAA3F4}"/>
              </a:ext>
            </a:extLst>
          </p:cNvPr>
          <p:cNvGrpSpPr/>
          <p:nvPr/>
        </p:nvGrpSpPr>
        <p:grpSpPr>
          <a:xfrm rot="16200000">
            <a:off x="2606151" y="2083490"/>
            <a:ext cx="4962525" cy="3300412"/>
            <a:chOff x="5981700" y="771526"/>
            <a:chExt cx="4962525" cy="330041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AE5EF99-8CFE-40CB-8709-16D1EF3D35D5}"/>
                </a:ext>
              </a:extLst>
            </p:cNvPr>
            <p:cNvCxnSpPr/>
            <p:nvPr/>
          </p:nvCxnSpPr>
          <p:spPr>
            <a:xfrm>
              <a:off x="5986463" y="4071938"/>
              <a:ext cx="4957762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77E8647-6102-4080-A762-427FB30BE162}"/>
                </a:ext>
              </a:extLst>
            </p:cNvPr>
            <p:cNvGrpSpPr/>
            <p:nvPr/>
          </p:nvGrpSpPr>
          <p:grpSpPr>
            <a:xfrm flipV="1">
              <a:off x="5981700" y="771526"/>
              <a:ext cx="3405188" cy="2882046"/>
              <a:chOff x="5981700" y="4486275"/>
              <a:chExt cx="1704975" cy="1443038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AC6C16E-6BF0-4C3D-B05B-42AE7FA2357E}"/>
                  </a:ext>
                </a:extLst>
              </p:cNvPr>
              <p:cNvCxnSpPr/>
              <p:nvPr/>
            </p:nvCxnSpPr>
            <p:spPr>
              <a:xfrm>
                <a:off x="5981700" y="4486275"/>
                <a:ext cx="1247775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4FEC2984-9BA5-4CFB-91F8-1424A08BC462}"/>
                  </a:ext>
                </a:extLst>
              </p:cNvPr>
              <p:cNvSpPr/>
              <p:nvPr/>
            </p:nvSpPr>
            <p:spPr>
              <a:xfrm>
                <a:off x="6772275" y="4486275"/>
                <a:ext cx="914400" cy="914400"/>
              </a:xfrm>
              <a:prstGeom prst="arc">
                <a:avLst>
                  <a:gd name="adj1" fmla="val 16200000"/>
                  <a:gd name="adj2" fmla="val 156154"/>
                </a:avLst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53830117-AF20-42D5-B49B-EDF3C9613ACA}"/>
                  </a:ext>
                </a:extLst>
              </p:cNvPr>
              <p:cNvCxnSpPr>
                <a:stCxn id="33" idx="2"/>
              </p:cNvCxnSpPr>
              <p:nvPr/>
            </p:nvCxnSpPr>
            <p:spPr>
              <a:xfrm>
                <a:off x="7686203" y="4964235"/>
                <a:ext cx="472" cy="965078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CEA33ED-5816-4B9E-9540-DA104C45C0AB}"/>
              </a:ext>
            </a:extLst>
          </p:cNvPr>
          <p:cNvGrpSpPr/>
          <p:nvPr/>
        </p:nvGrpSpPr>
        <p:grpSpPr>
          <a:xfrm rot="10800000">
            <a:off x="3903193" y="2789028"/>
            <a:ext cx="4962525" cy="3300412"/>
            <a:chOff x="5981700" y="771526"/>
            <a:chExt cx="4962525" cy="330041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E01CACA-7844-4A57-820E-4CFA1B1274CC}"/>
                </a:ext>
              </a:extLst>
            </p:cNvPr>
            <p:cNvCxnSpPr/>
            <p:nvPr/>
          </p:nvCxnSpPr>
          <p:spPr>
            <a:xfrm>
              <a:off x="5986463" y="4071938"/>
              <a:ext cx="4957762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AC8C9A0-119F-4EFB-9CD3-4EA165439A23}"/>
                </a:ext>
              </a:extLst>
            </p:cNvPr>
            <p:cNvGrpSpPr/>
            <p:nvPr/>
          </p:nvGrpSpPr>
          <p:grpSpPr>
            <a:xfrm flipV="1">
              <a:off x="5981700" y="771526"/>
              <a:ext cx="3405188" cy="2882046"/>
              <a:chOff x="5981700" y="4486275"/>
              <a:chExt cx="1704975" cy="1443038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5A044CF-AD48-4639-9B73-14EE99416E7E}"/>
                  </a:ext>
                </a:extLst>
              </p:cNvPr>
              <p:cNvCxnSpPr/>
              <p:nvPr/>
            </p:nvCxnSpPr>
            <p:spPr>
              <a:xfrm>
                <a:off x="5981700" y="4486275"/>
                <a:ext cx="1247775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D0BC2437-4FCE-46ED-B2C4-6857D1B38BE9}"/>
                  </a:ext>
                </a:extLst>
              </p:cNvPr>
              <p:cNvSpPr/>
              <p:nvPr/>
            </p:nvSpPr>
            <p:spPr>
              <a:xfrm>
                <a:off x="6772275" y="4486275"/>
                <a:ext cx="914400" cy="914400"/>
              </a:xfrm>
              <a:prstGeom prst="arc">
                <a:avLst>
                  <a:gd name="adj1" fmla="val 16200000"/>
                  <a:gd name="adj2" fmla="val 156154"/>
                </a:avLst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1FC1F8D5-6867-4115-896C-BEC59381C2E3}"/>
                  </a:ext>
                </a:extLst>
              </p:cNvPr>
              <p:cNvCxnSpPr>
                <a:stCxn id="39" idx="2"/>
              </p:cNvCxnSpPr>
              <p:nvPr/>
            </p:nvCxnSpPr>
            <p:spPr>
              <a:xfrm>
                <a:off x="7686203" y="4964235"/>
                <a:ext cx="472" cy="965078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0B4C1A8-D863-4B9C-A303-150C75452921}"/>
              </a:ext>
            </a:extLst>
          </p:cNvPr>
          <p:cNvGrpSpPr/>
          <p:nvPr/>
        </p:nvGrpSpPr>
        <p:grpSpPr>
          <a:xfrm rot="5400000">
            <a:off x="4605664" y="1503671"/>
            <a:ext cx="4962525" cy="3300412"/>
            <a:chOff x="5981700" y="771526"/>
            <a:chExt cx="4962525" cy="3300412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6D8778E-7837-45D6-8824-B6911366AFFA}"/>
                </a:ext>
              </a:extLst>
            </p:cNvPr>
            <p:cNvCxnSpPr/>
            <p:nvPr/>
          </p:nvCxnSpPr>
          <p:spPr>
            <a:xfrm>
              <a:off x="5986463" y="4071938"/>
              <a:ext cx="4957762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14D4FE9-06D3-4F3D-A756-A42DE4E64088}"/>
                </a:ext>
              </a:extLst>
            </p:cNvPr>
            <p:cNvGrpSpPr/>
            <p:nvPr/>
          </p:nvGrpSpPr>
          <p:grpSpPr>
            <a:xfrm flipV="1">
              <a:off x="5981700" y="771526"/>
              <a:ext cx="3405188" cy="2882046"/>
              <a:chOff x="5981700" y="4486275"/>
              <a:chExt cx="1704975" cy="1443038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4C354CB3-3788-48CF-AD1F-6BA191B2B07C}"/>
                  </a:ext>
                </a:extLst>
              </p:cNvPr>
              <p:cNvCxnSpPr/>
              <p:nvPr/>
            </p:nvCxnSpPr>
            <p:spPr>
              <a:xfrm>
                <a:off x="5981700" y="4486275"/>
                <a:ext cx="1247775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43D2AE07-B0C0-41B8-9B4D-8D50195B90C0}"/>
                  </a:ext>
                </a:extLst>
              </p:cNvPr>
              <p:cNvSpPr/>
              <p:nvPr/>
            </p:nvSpPr>
            <p:spPr>
              <a:xfrm>
                <a:off x="6772275" y="4486275"/>
                <a:ext cx="914400" cy="914400"/>
              </a:xfrm>
              <a:prstGeom prst="arc">
                <a:avLst>
                  <a:gd name="adj1" fmla="val 16200000"/>
                  <a:gd name="adj2" fmla="val 156154"/>
                </a:avLst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C5BC3E4B-7D4C-4014-8B85-24721B270AA8}"/>
                  </a:ext>
                </a:extLst>
              </p:cNvPr>
              <p:cNvCxnSpPr>
                <a:stCxn id="45" idx="2"/>
              </p:cNvCxnSpPr>
              <p:nvPr/>
            </p:nvCxnSpPr>
            <p:spPr>
              <a:xfrm>
                <a:off x="7686203" y="4964235"/>
                <a:ext cx="472" cy="965078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Oval 46">
            <a:extLst>
              <a:ext uri="{FF2B5EF4-FFF2-40B4-BE49-F238E27FC236}">
                <a16:creationId xmlns:a16="http://schemas.microsoft.com/office/drawing/2014/main" id="{5441AF5E-9F74-4E9C-A90B-ABB1D0A89406}"/>
              </a:ext>
            </a:extLst>
          </p:cNvPr>
          <p:cNvSpPr/>
          <p:nvPr/>
        </p:nvSpPr>
        <p:spPr>
          <a:xfrm>
            <a:off x="6194638" y="4886812"/>
            <a:ext cx="239082" cy="23908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7FED682-7148-4AF5-B997-2A0086012233}"/>
              </a:ext>
            </a:extLst>
          </p:cNvPr>
          <p:cNvSpPr/>
          <p:nvPr/>
        </p:nvSpPr>
        <p:spPr>
          <a:xfrm>
            <a:off x="6618079" y="4870388"/>
            <a:ext cx="239082" cy="23908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7954AB7-E390-46F8-8441-17DB1D09904E}"/>
              </a:ext>
            </a:extLst>
          </p:cNvPr>
          <p:cNvSpPr txBox="1"/>
          <p:nvPr/>
        </p:nvSpPr>
        <p:spPr>
          <a:xfrm>
            <a:off x="552480" y="162543"/>
            <a:ext cx="4289597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Montserrat" panose="02000505000000020004" pitchFamily="2" charset="0"/>
              </a:rPr>
              <a:t>4x30s</a:t>
            </a:r>
          </a:p>
          <a:p>
            <a:r>
              <a:rPr lang="en-US" sz="8000" dirty="0">
                <a:solidFill>
                  <a:schemeClr val="bg1"/>
                </a:solidFill>
                <a:latin typeface="Montserrat" panose="02000505000000020004" pitchFamily="2" charset="0"/>
              </a:rPr>
              <a:t>2 mins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E88780D-1993-4CE3-ACF7-A185A700ADB4}"/>
              </a:ext>
            </a:extLst>
          </p:cNvPr>
          <p:cNvSpPr txBox="1"/>
          <p:nvPr/>
        </p:nvSpPr>
        <p:spPr>
          <a:xfrm>
            <a:off x="8214246" y="4919008"/>
            <a:ext cx="4289597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Montserrat" panose="02000505000000020004" pitchFamily="2" charset="0"/>
              </a:rPr>
              <a:t>2x30s</a:t>
            </a:r>
          </a:p>
          <a:p>
            <a:r>
              <a:rPr lang="en-US" sz="8000" dirty="0">
                <a:solidFill>
                  <a:schemeClr val="bg1"/>
                </a:solidFill>
                <a:latin typeface="Montserrat" panose="02000505000000020004" pitchFamily="2" charset="0"/>
              </a:rPr>
              <a:t>1 min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4F98568-16AC-416D-9701-E9EE101978F2}"/>
              </a:ext>
            </a:extLst>
          </p:cNvPr>
          <p:cNvSpPr txBox="1"/>
          <p:nvPr/>
        </p:nvSpPr>
        <p:spPr>
          <a:xfrm>
            <a:off x="7409533" y="688587"/>
            <a:ext cx="477680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Montserrat" panose="02000505000000020004" pitchFamily="2" charset="0"/>
              </a:rPr>
              <a:t>Traditional</a:t>
            </a:r>
            <a:endParaRPr lang="en-US" sz="96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EF3B9A7-E846-410A-962D-FF0F884A4A13}"/>
              </a:ext>
            </a:extLst>
          </p:cNvPr>
          <p:cNvSpPr txBox="1"/>
          <p:nvPr/>
        </p:nvSpPr>
        <p:spPr>
          <a:xfrm>
            <a:off x="1" y="5161238"/>
            <a:ext cx="4727364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Montserrat" panose="02000505000000020004" pitchFamily="2" charset="0"/>
              </a:rPr>
              <a:t>Our</a:t>
            </a:r>
          </a:p>
        </p:txBody>
      </p:sp>
    </p:spTree>
    <p:extLst>
      <p:ext uri="{BB962C8B-B14F-4D97-AF65-F5344CB8AC3E}">
        <p14:creationId xmlns:p14="http://schemas.microsoft.com/office/powerpoint/2010/main" val="312963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0.0007 L 0.08919 0.00023 L 0.09701 0.00023 C 0.10091 -0.00139 0.1056 0.00138 0.1099 4.07407E-6 C 0.1151 -0.00232 0.11302 -0.0007 0.11875 -0.00324 C 0.12305 -0.0088 0.12578 -0.00394 0.13047 -0.00949 C 0.13359 -0.01505 0.13841 -0.01551 0.14206 -0.02107 C 0.14479 -0.03149 0.15104 -0.0294 0.1543 -0.03959 C 0.15638 -0.04977 0.16276 -0.05741 0.16536 -0.0676 C 0.16589 -0.07639 0.17279 -0.08658 0.17383 -0.09676 C 0.17383 -0.10417 0.17799 -0.12385 0.17747 -0.13218 C 0.17747 -0.14908 0.17539 -0.15394 0.17539 -0.1882 C 0.17539 -0.22223 0.17695 -0.28588 0.17695 -0.33334 C 0.17695 -0.33287 0.17865 -0.56505 0.17865 -0.56505 " pathEditMode="relative" rAng="0" ptsTypes="AAAAAAAAAAAAAA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32" y="-2817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11022E-16 L 0.64024 1.11022E-1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0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-1.11111E-6 L 0.00091 -0.16111 L 0.00091 -0.17546 C -0.00065 -0.18241 0.00195 -0.19097 0.00065 -0.19861 C -0.00156 -0.2081 1.45833E-6 -0.2044 -0.00248 -0.21458 C -0.00768 -0.22245 -0.00313 -0.22731 -0.00833 -0.23588 C -0.01354 -0.24143 -0.01393 -0.25023 -0.01914 -0.25694 C -0.02891 -0.2618 -0.02695 -0.27315 -0.03646 -0.27893 C -0.0461 -0.28287 -0.05339 -0.29421 -0.06289 -0.29907 C -0.07096 -0.3 -0.08073 -0.3125 -0.09011 -0.31435 C -0.09714 -0.31435 -0.1155 -0.32176 -0.12344 -0.32083 C -0.13932 -0.32083 -0.14375 -0.31713 -0.17604 -0.31713 C -0.20781 -0.31713 -0.26758 -0.31991 -0.31198 -0.31991 C -0.31159 -0.31991 -0.5293 -0.32315 -0.52917 -0.32315 " pathEditMode="relative" rAng="16200000" ptsTypes="AAAAAAAAAAAAAA">
                                      <p:cBhvr>
                                        <p:cTn id="3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19" y="-16157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6 L -0.00351 -0.92199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-4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47" grpId="0" animBg="1"/>
      <p:bldP spid="47" grpId="1" animBg="1"/>
      <p:bldP spid="47" grpId="2" animBg="1"/>
      <p:bldP spid="48" grpId="0" animBg="1"/>
      <p:bldP spid="48" grpId="1" animBg="1"/>
      <p:bldP spid="52" grpId="0"/>
      <p:bldP spid="53" grpId="0"/>
      <p:bldP spid="57" grpId="0"/>
      <p:bldP spid="5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9D68FC-ACF2-4D70-81AC-846B26DBCA35}"/>
              </a:ext>
            </a:extLst>
          </p:cNvPr>
          <p:cNvSpPr txBox="1"/>
          <p:nvPr/>
        </p:nvSpPr>
        <p:spPr>
          <a:xfrm>
            <a:off x="0" y="2967334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rgbClr val="0070C0"/>
                </a:solidFill>
                <a:latin typeface="Montserrat" panose="02000505000000020004" pitchFamily="2" charset="0"/>
              </a:rPr>
              <a:t>Our </a:t>
            </a:r>
            <a:r>
              <a:rPr lang="en-US" sz="5400" dirty="0">
                <a:latin typeface="Montserrat" panose="02000505000000020004" pitchFamily="2" charset="0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9129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E9A5B8-0BF9-4355-A022-3B7FD308FFDC}"/>
              </a:ext>
            </a:extLst>
          </p:cNvPr>
          <p:cNvSpPr txBox="1"/>
          <p:nvPr/>
        </p:nvSpPr>
        <p:spPr>
          <a:xfrm>
            <a:off x="738879" y="230160"/>
            <a:ext cx="456794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latin typeface="Montserrat" panose="02000505000000020004" pitchFamily="2" charset="0"/>
              </a:rPr>
              <a:t>Take a region</a:t>
            </a:r>
          </a:p>
          <a:p>
            <a:r>
              <a:rPr lang="en-US" sz="3600" dirty="0">
                <a:latin typeface="Montserrat" panose="02000505000000020004" pitchFamily="2" charset="0"/>
              </a:rPr>
              <a:t>on each lane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B2F6A0-12C8-4778-829B-7F18E9BC86BC}"/>
              </a:ext>
            </a:extLst>
          </p:cNvPr>
          <p:cNvSpPr txBox="1"/>
          <p:nvPr/>
        </p:nvSpPr>
        <p:spPr>
          <a:xfrm>
            <a:off x="742731" y="3340493"/>
            <a:ext cx="4718065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latin typeface="Montserrat" panose="02000505000000020004" pitchFamily="2" charset="0"/>
              </a:rPr>
              <a:t>Count </a:t>
            </a:r>
            <a:r>
              <a:rPr lang="en-US" sz="3600" dirty="0">
                <a:solidFill>
                  <a:srgbClr val="0070C0"/>
                </a:solidFill>
                <a:latin typeface="Montserrat" panose="02000505000000020004" pitchFamily="2" charset="0"/>
              </a:rPr>
              <a:t>incoming</a:t>
            </a:r>
            <a:r>
              <a:rPr lang="en-US" sz="3600" dirty="0">
                <a:latin typeface="Montserrat" panose="02000505000000020004" pitchFamily="2" charset="0"/>
              </a:rPr>
              <a:t>, </a:t>
            </a:r>
            <a:r>
              <a:rPr lang="en-US" sz="3600" dirty="0">
                <a:solidFill>
                  <a:srgbClr val="00B050"/>
                </a:solidFill>
                <a:latin typeface="Montserrat" panose="02000505000000020004" pitchFamily="2" charset="0"/>
              </a:rPr>
              <a:t>outgoing</a:t>
            </a:r>
            <a:r>
              <a:rPr lang="en-US" sz="3600" dirty="0">
                <a:latin typeface="Montserrat" panose="02000505000000020004" pitchFamily="2" charset="0"/>
              </a:rPr>
              <a:t> number of vehicles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0F9A78-38C3-4A70-850F-FE67804E3A4D}"/>
              </a:ext>
            </a:extLst>
          </p:cNvPr>
          <p:cNvSpPr txBox="1"/>
          <p:nvPr/>
        </p:nvSpPr>
        <p:spPr>
          <a:xfrm>
            <a:off x="738878" y="5427511"/>
            <a:ext cx="4718065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latin typeface="Montserrat" panose="02000505000000020004" pitchFamily="2" charset="0"/>
              </a:rPr>
              <a:t>Take the </a:t>
            </a:r>
          </a:p>
          <a:p>
            <a:r>
              <a:rPr lang="en-US" sz="3600" dirty="0">
                <a:latin typeface="Montserrat" panose="02000505000000020004" pitchFamily="2" charset="0"/>
              </a:rPr>
              <a:t>difference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B36F21A-181D-4C69-A23A-25A9A3EE5A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206" t="38896" r="18530" b="-1"/>
          <a:stretch/>
        </p:blipFill>
        <p:spPr>
          <a:xfrm rot="10800000">
            <a:off x="5091509" y="1"/>
            <a:ext cx="710049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15E5F79-207A-4FBE-84DD-8DD8DA78A5D7}"/>
              </a:ext>
            </a:extLst>
          </p:cNvPr>
          <p:cNvSpPr/>
          <p:nvPr/>
        </p:nvSpPr>
        <p:spPr>
          <a:xfrm rot="5400000">
            <a:off x="5918268" y="1495043"/>
            <a:ext cx="3303834" cy="53505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3A52445-F2C0-4064-BC7A-1AD488CD89F0}"/>
              </a:ext>
            </a:extLst>
          </p:cNvPr>
          <p:cNvCxnSpPr>
            <a:cxnSpLocks/>
          </p:cNvCxnSpPr>
          <p:nvPr/>
        </p:nvCxnSpPr>
        <p:spPr>
          <a:xfrm flipH="1">
            <a:off x="7184572" y="110653"/>
            <a:ext cx="78377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724C7D3-D505-4755-9EB8-ED20825C1DB3}"/>
              </a:ext>
            </a:extLst>
          </p:cNvPr>
          <p:cNvCxnSpPr>
            <a:cxnSpLocks/>
          </p:cNvCxnSpPr>
          <p:nvPr/>
        </p:nvCxnSpPr>
        <p:spPr>
          <a:xfrm flipH="1">
            <a:off x="7184572" y="3414487"/>
            <a:ext cx="78377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83DA1B5-11DB-44CB-96CB-AEF2F4AE9838}"/>
              </a:ext>
            </a:extLst>
          </p:cNvPr>
          <p:cNvCxnSpPr/>
          <p:nvPr/>
        </p:nvCxnSpPr>
        <p:spPr>
          <a:xfrm rot="5400000">
            <a:off x="7217049" y="236267"/>
            <a:ext cx="706273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545BC81-1AE5-4DB6-973E-F0DFE883F5CB}"/>
              </a:ext>
            </a:extLst>
          </p:cNvPr>
          <p:cNvCxnSpPr/>
          <p:nvPr/>
        </p:nvCxnSpPr>
        <p:spPr>
          <a:xfrm rot="5400000">
            <a:off x="7217049" y="3340493"/>
            <a:ext cx="706273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BBD4C88-A622-45CD-8408-50A27BFDCCC7}"/>
              </a:ext>
            </a:extLst>
          </p:cNvPr>
          <p:cNvSpPr txBox="1"/>
          <p:nvPr/>
        </p:nvSpPr>
        <p:spPr>
          <a:xfrm>
            <a:off x="738879" y="1742472"/>
            <a:ext cx="456794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latin typeface="Montserrat" panose="02000505000000020004" pitchFamily="2" charset="0"/>
              </a:rPr>
              <a:t>Fix counters at two ends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3A67E81-685E-4267-A43D-128D1D9FB7DE}"/>
              </a:ext>
            </a:extLst>
          </p:cNvPr>
          <p:cNvSpPr/>
          <p:nvPr/>
        </p:nvSpPr>
        <p:spPr>
          <a:xfrm>
            <a:off x="216364" y="530728"/>
            <a:ext cx="501659" cy="501659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99FD325-B345-4A87-B31D-AD1CFB0239C4}"/>
              </a:ext>
            </a:extLst>
          </p:cNvPr>
          <p:cNvSpPr/>
          <p:nvPr/>
        </p:nvSpPr>
        <p:spPr>
          <a:xfrm>
            <a:off x="216364" y="2091806"/>
            <a:ext cx="501659" cy="501659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6D1CA47-A8B3-42F8-B9C4-217E2FC0456C}"/>
              </a:ext>
            </a:extLst>
          </p:cNvPr>
          <p:cNvSpPr/>
          <p:nvPr/>
        </p:nvSpPr>
        <p:spPr>
          <a:xfrm>
            <a:off x="216364" y="3966826"/>
            <a:ext cx="501659" cy="501659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E2E2A74-7257-4241-8070-814EBCAF703E}"/>
              </a:ext>
            </a:extLst>
          </p:cNvPr>
          <p:cNvSpPr/>
          <p:nvPr/>
        </p:nvSpPr>
        <p:spPr>
          <a:xfrm>
            <a:off x="216364" y="5757815"/>
            <a:ext cx="501659" cy="501659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6169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0" grpId="0"/>
      <p:bldP spid="3" grpId="0" animBg="1"/>
      <p:bldP spid="26" grpId="0"/>
      <p:bldP spid="27" grpId="0" animBg="1"/>
      <p:bldP spid="28" grpId="0" animBg="1"/>
      <p:bldP spid="29" grpId="0" animBg="1"/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B74CA0-D3E6-473A-91C8-8B50E42429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-326" r="-13" b="-1"/>
          <a:stretch/>
        </p:blipFill>
        <p:spPr>
          <a:xfrm flipH="1">
            <a:off x="-1394" y="723900"/>
            <a:ext cx="12193392" cy="61341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0B66376-B2A7-4185-B207-9E77269F5CAB}"/>
              </a:ext>
            </a:extLst>
          </p:cNvPr>
          <p:cNvSpPr txBox="1">
            <a:spLocks/>
          </p:cNvSpPr>
          <p:nvPr/>
        </p:nvSpPr>
        <p:spPr>
          <a:xfrm>
            <a:off x="3499374" y="74940"/>
            <a:ext cx="5193253" cy="64633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tx1"/>
                </a:solidFill>
                <a:latin typeface="Montserrat" panose="02000505000000020004" pitchFamily="2" charset="0"/>
              </a:rPr>
              <a:t>Overall view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D84D74-0E56-4D4D-BF71-6AAB7FE5D1EB}"/>
              </a:ext>
            </a:extLst>
          </p:cNvPr>
          <p:cNvGrpSpPr/>
          <p:nvPr/>
        </p:nvGrpSpPr>
        <p:grpSpPr>
          <a:xfrm>
            <a:off x="9033484" y="5070560"/>
            <a:ext cx="2703492" cy="1402668"/>
            <a:chOff x="8423050" y="5127340"/>
            <a:chExt cx="2703492" cy="140266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B5FF586-1917-4BA2-BC74-5C71E7451520}"/>
                </a:ext>
              </a:extLst>
            </p:cNvPr>
            <p:cNvGrpSpPr/>
            <p:nvPr/>
          </p:nvGrpSpPr>
          <p:grpSpPr>
            <a:xfrm>
              <a:off x="8764172" y="5127340"/>
              <a:ext cx="2362370" cy="1402668"/>
              <a:chOff x="8764172" y="5127340"/>
              <a:chExt cx="2362370" cy="1402668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2A8CEC39-E3E3-4C02-B128-16EEF70547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38306" y="5127340"/>
                <a:ext cx="2188236" cy="1212578"/>
              </a:xfrm>
              <a:prstGeom prst="line">
                <a:avLst/>
              </a:prstGeom>
              <a:ln w="76200"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Cube 61">
                <a:extLst>
                  <a:ext uri="{FF2B5EF4-FFF2-40B4-BE49-F238E27FC236}">
                    <a16:creationId xmlns:a16="http://schemas.microsoft.com/office/drawing/2014/main" id="{ECC5B87B-80AA-4A45-937C-F6E2540462B9}"/>
                  </a:ext>
                </a:extLst>
              </p:cNvPr>
              <p:cNvSpPr/>
              <p:nvPr/>
            </p:nvSpPr>
            <p:spPr>
              <a:xfrm>
                <a:off x="8764172" y="6237400"/>
                <a:ext cx="219456" cy="292608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88" name="Graphic 87" descr="Wi-Fi">
              <a:extLst>
                <a:ext uri="{FF2B5EF4-FFF2-40B4-BE49-F238E27FC236}">
                  <a16:creationId xmlns:a16="http://schemas.microsoft.com/office/drawing/2014/main" id="{2058D2A6-B4D4-4FB8-BB35-EB3462F74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23050" y="5563860"/>
              <a:ext cx="914400" cy="9144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30008F-C3B0-4C45-BA33-CC1BA245D82B}"/>
              </a:ext>
            </a:extLst>
          </p:cNvPr>
          <p:cNvGrpSpPr/>
          <p:nvPr/>
        </p:nvGrpSpPr>
        <p:grpSpPr>
          <a:xfrm>
            <a:off x="5684473" y="3588365"/>
            <a:ext cx="2745310" cy="1426146"/>
            <a:chOff x="2701228" y="2617651"/>
            <a:chExt cx="2745310" cy="142614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E21C77C-AA65-4FE3-B91C-5B8A990DF4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5500" y="2617651"/>
              <a:ext cx="2171038" cy="1216557"/>
            </a:xfrm>
            <a:prstGeom prst="line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Cube 29">
              <a:extLst>
                <a:ext uri="{FF2B5EF4-FFF2-40B4-BE49-F238E27FC236}">
                  <a16:creationId xmlns:a16="http://schemas.microsoft.com/office/drawing/2014/main" id="{834F1C8F-4903-4F7E-9E3E-EBD78413F265}"/>
                </a:ext>
              </a:extLst>
            </p:cNvPr>
            <p:cNvSpPr/>
            <p:nvPr/>
          </p:nvSpPr>
          <p:spPr>
            <a:xfrm>
              <a:off x="3038525" y="3752729"/>
              <a:ext cx="222905" cy="291068"/>
            </a:xfrm>
            <a:prstGeom prst="cub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9" name="Graphic 88" descr="Wi-Fi">
              <a:extLst>
                <a:ext uri="{FF2B5EF4-FFF2-40B4-BE49-F238E27FC236}">
                  <a16:creationId xmlns:a16="http://schemas.microsoft.com/office/drawing/2014/main" id="{174431FB-4985-4207-92D9-F7BDF6D11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01228" y="3105713"/>
              <a:ext cx="914400" cy="9144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2911938-A93C-4CAA-A110-5D1A02953E0E}"/>
              </a:ext>
            </a:extLst>
          </p:cNvPr>
          <p:cNvGrpSpPr/>
          <p:nvPr/>
        </p:nvGrpSpPr>
        <p:grpSpPr>
          <a:xfrm>
            <a:off x="3155597" y="3047842"/>
            <a:ext cx="914400" cy="1027552"/>
            <a:chOff x="1842590" y="2950435"/>
            <a:chExt cx="914400" cy="1027552"/>
          </a:xfrm>
        </p:grpSpPr>
        <p:sp>
          <p:nvSpPr>
            <p:cNvPr id="77" name="Cube 76">
              <a:extLst>
                <a:ext uri="{FF2B5EF4-FFF2-40B4-BE49-F238E27FC236}">
                  <a16:creationId xmlns:a16="http://schemas.microsoft.com/office/drawing/2014/main" id="{E6EDE421-C909-4C5C-85C2-65E869923608}"/>
                </a:ext>
              </a:extLst>
            </p:cNvPr>
            <p:cNvSpPr/>
            <p:nvPr/>
          </p:nvSpPr>
          <p:spPr>
            <a:xfrm>
              <a:off x="2136533" y="3588365"/>
              <a:ext cx="298379" cy="389622"/>
            </a:xfrm>
            <a:prstGeom prst="cub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0" name="Graphic 89" descr="Wi-Fi">
              <a:extLst>
                <a:ext uri="{FF2B5EF4-FFF2-40B4-BE49-F238E27FC236}">
                  <a16:creationId xmlns:a16="http://schemas.microsoft.com/office/drawing/2014/main" id="{512A7FF8-0DE3-415C-853C-16D84DE97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42590" y="2950435"/>
              <a:ext cx="914400" cy="914400"/>
            </a:xfrm>
            <a:prstGeom prst="rect">
              <a:avLst/>
            </a:prstGeom>
          </p:spPr>
        </p:pic>
      </p:grp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CF208408-C83B-4022-8AE6-1E44222391B2}"/>
              </a:ext>
            </a:extLst>
          </p:cNvPr>
          <p:cNvCxnSpPr>
            <a:cxnSpLocks/>
            <a:stCxn id="88" idx="2"/>
            <a:endCxn id="90" idx="2"/>
          </p:cNvCxnSpPr>
          <p:nvPr/>
        </p:nvCxnSpPr>
        <p:spPr>
          <a:xfrm flipH="1" flipV="1">
            <a:off x="3612797" y="3962242"/>
            <a:ext cx="5877887" cy="2459238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Cube 131">
            <a:extLst>
              <a:ext uri="{FF2B5EF4-FFF2-40B4-BE49-F238E27FC236}">
                <a16:creationId xmlns:a16="http://schemas.microsoft.com/office/drawing/2014/main" id="{A4D1A937-9653-4CF9-B789-EAD602874C8F}"/>
              </a:ext>
            </a:extLst>
          </p:cNvPr>
          <p:cNvSpPr/>
          <p:nvPr/>
        </p:nvSpPr>
        <p:spPr>
          <a:xfrm>
            <a:off x="6832600" y="1916832"/>
            <a:ext cx="125202" cy="193322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C243E3-F673-4F17-9B97-8E99A8458276}"/>
              </a:ext>
            </a:extLst>
          </p:cNvPr>
          <p:cNvGrpSpPr/>
          <p:nvPr/>
        </p:nvGrpSpPr>
        <p:grpSpPr>
          <a:xfrm>
            <a:off x="6500602" y="1845332"/>
            <a:ext cx="1885035" cy="1583668"/>
            <a:chOff x="6500602" y="1845332"/>
            <a:chExt cx="1885035" cy="1583668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CEC335B-3FD4-4F92-A366-985B30B2EDB4}"/>
                </a:ext>
              </a:extLst>
            </p:cNvPr>
            <p:cNvCxnSpPr>
              <a:cxnSpLocks/>
            </p:cNvCxnSpPr>
            <p:nvPr/>
          </p:nvCxnSpPr>
          <p:spPr>
            <a:xfrm>
              <a:off x="6832600" y="2767494"/>
              <a:ext cx="1553037" cy="661506"/>
            </a:xfrm>
            <a:prstGeom prst="line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0912966-C9F6-41C6-8A33-3D4F1B64267A}"/>
                </a:ext>
              </a:extLst>
            </p:cNvPr>
            <p:cNvGrpSpPr/>
            <p:nvPr/>
          </p:nvGrpSpPr>
          <p:grpSpPr>
            <a:xfrm>
              <a:off x="6500602" y="1845332"/>
              <a:ext cx="914400" cy="938084"/>
              <a:chOff x="6749350" y="3025791"/>
              <a:chExt cx="914400" cy="938084"/>
            </a:xfrm>
          </p:grpSpPr>
          <p:sp>
            <p:nvSpPr>
              <p:cNvPr id="43" name="Cube 42">
                <a:extLst>
                  <a:ext uri="{FF2B5EF4-FFF2-40B4-BE49-F238E27FC236}">
                    <a16:creationId xmlns:a16="http://schemas.microsoft.com/office/drawing/2014/main" id="{2547312B-85AA-4009-A9E2-432EED15096F}"/>
                  </a:ext>
                </a:extLst>
              </p:cNvPr>
              <p:cNvSpPr/>
              <p:nvPr/>
            </p:nvSpPr>
            <p:spPr>
              <a:xfrm>
                <a:off x="7086647" y="3672807"/>
                <a:ext cx="222905" cy="291068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4" name="Graphic 43" descr="Wi-Fi">
                <a:extLst>
                  <a:ext uri="{FF2B5EF4-FFF2-40B4-BE49-F238E27FC236}">
                    <a16:creationId xmlns:a16="http://schemas.microsoft.com/office/drawing/2014/main" id="{DF06681D-3023-47E6-831C-01FDB70CE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49350" y="3025791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C7344BF-4E5A-4F59-A502-F7865C99428B}"/>
              </a:ext>
            </a:extLst>
          </p:cNvPr>
          <p:cNvGrpSpPr/>
          <p:nvPr/>
        </p:nvGrpSpPr>
        <p:grpSpPr>
          <a:xfrm>
            <a:off x="8136661" y="1018821"/>
            <a:ext cx="1856286" cy="1547656"/>
            <a:chOff x="6500602" y="1845332"/>
            <a:chExt cx="1856286" cy="1547656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BC87B44-6A4C-4B0C-AE04-E545D8694D5F}"/>
                </a:ext>
              </a:extLst>
            </p:cNvPr>
            <p:cNvCxnSpPr>
              <a:cxnSpLocks/>
            </p:cNvCxnSpPr>
            <p:nvPr/>
          </p:nvCxnSpPr>
          <p:spPr>
            <a:xfrm>
              <a:off x="6832600" y="2767494"/>
              <a:ext cx="1524288" cy="625494"/>
            </a:xfrm>
            <a:prstGeom prst="line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6DA93EE-7234-48AD-A3B1-D710D9DB2628}"/>
                </a:ext>
              </a:extLst>
            </p:cNvPr>
            <p:cNvGrpSpPr/>
            <p:nvPr/>
          </p:nvGrpSpPr>
          <p:grpSpPr>
            <a:xfrm>
              <a:off x="6500602" y="1845332"/>
              <a:ext cx="914400" cy="938084"/>
              <a:chOff x="6749350" y="3025791"/>
              <a:chExt cx="914400" cy="938084"/>
            </a:xfrm>
          </p:grpSpPr>
          <p:sp>
            <p:nvSpPr>
              <p:cNvPr id="53" name="Cube 52">
                <a:extLst>
                  <a:ext uri="{FF2B5EF4-FFF2-40B4-BE49-F238E27FC236}">
                    <a16:creationId xmlns:a16="http://schemas.microsoft.com/office/drawing/2014/main" id="{B7BE4516-2DF8-4281-B0CC-B3E5A47B4157}"/>
                  </a:ext>
                </a:extLst>
              </p:cNvPr>
              <p:cNvSpPr/>
              <p:nvPr/>
            </p:nvSpPr>
            <p:spPr>
              <a:xfrm>
                <a:off x="7086647" y="3672807"/>
                <a:ext cx="222905" cy="291068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4" name="Graphic 53" descr="Wi-Fi">
                <a:extLst>
                  <a:ext uri="{FF2B5EF4-FFF2-40B4-BE49-F238E27FC236}">
                    <a16:creationId xmlns:a16="http://schemas.microsoft.com/office/drawing/2014/main" id="{3FF12C64-52D0-4D93-BB90-0AC8BD636D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49350" y="3025791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941C92B-AF4F-43E8-BA97-E4BD941950CF}"/>
              </a:ext>
            </a:extLst>
          </p:cNvPr>
          <p:cNvGrpSpPr/>
          <p:nvPr/>
        </p:nvGrpSpPr>
        <p:grpSpPr>
          <a:xfrm>
            <a:off x="3970378" y="1721876"/>
            <a:ext cx="2705945" cy="1910787"/>
            <a:chOff x="3970378" y="1721876"/>
            <a:chExt cx="2705945" cy="19107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DCB7043-4BF7-43E7-AE02-D5F6D349D1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0378" y="2669095"/>
              <a:ext cx="2162844" cy="963568"/>
            </a:xfrm>
            <a:prstGeom prst="line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52FB332-8860-4D77-8C9A-798077158633}"/>
                </a:ext>
              </a:extLst>
            </p:cNvPr>
            <p:cNvGrpSpPr/>
            <p:nvPr/>
          </p:nvGrpSpPr>
          <p:grpSpPr>
            <a:xfrm>
              <a:off x="5761923" y="1721876"/>
              <a:ext cx="914400" cy="938084"/>
              <a:chOff x="4549851" y="2557595"/>
              <a:chExt cx="914400" cy="938084"/>
            </a:xfrm>
          </p:grpSpPr>
          <p:sp>
            <p:nvSpPr>
              <p:cNvPr id="64" name="Cube 63">
                <a:extLst>
                  <a:ext uri="{FF2B5EF4-FFF2-40B4-BE49-F238E27FC236}">
                    <a16:creationId xmlns:a16="http://schemas.microsoft.com/office/drawing/2014/main" id="{35535036-FDD6-4685-AD47-89B0C2D7947B}"/>
                  </a:ext>
                </a:extLst>
              </p:cNvPr>
              <p:cNvSpPr/>
              <p:nvPr/>
            </p:nvSpPr>
            <p:spPr>
              <a:xfrm>
                <a:off x="4887148" y="3204611"/>
                <a:ext cx="222905" cy="291068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5" name="Graphic 64" descr="Wi-Fi">
                <a:extLst>
                  <a:ext uri="{FF2B5EF4-FFF2-40B4-BE49-F238E27FC236}">
                    <a16:creationId xmlns:a16="http://schemas.microsoft.com/office/drawing/2014/main" id="{170BEF60-24D6-4418-BBD1-CCB75E6C07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549851" y="2557595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3F9FF65-3ADC-460C-928B-1AC793EA4854}"/>
              </a:ext>
            </a:extLst>
          </p:cNvPr>
          <p:cNvGrpSpPr/>
          <p:nvPr/>
        </p:nvGrpSpPr>
        <p:grpSpPr>
          <a:xfrm>
            <a:off x="1766800" y="868705"/>
            <a:ext cx="2528009" cy="1767571"/>
            <a:chOff x="4148314" y="1721876"/>
            <a:chExt cx="2528009" cy="1767571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F53B68F-A61C-47F5-AF73-70502C921B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8314" y="2669095"/>
              <a:ext cx="1984908" cy="820352"/>
            </a:xfrm>
            <a:prstGeom prst="line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CC059E64-9D7D-48AD-950C-9C8D4261C007}"/>
                </a:ext>
              </a:extLst>
            </p:cNvPr>
            <p:cNvGrpSpPr/>
            <p:nvPr/>
          </p:nvGrpSpPr>
          <p:grpSpPr>
            <a:xfrm>
              <a:off x="5761923" y="1721876"/>
              <a:ext cx="914400" cy="938084"/>
              <a:chOff x="4549851" y="2557595"/>
              <a:chExt cx="914400" cy="938084"/>
            </a:xfrm>
          </p:grpSpPr>
          <p:sp>
            <p:nvSpPr>
              <p:cNvPr id="75" name="Cube 74">
                <a:extLst>
                  <a:ext uri="{FF2B5EF4-FFF2-40B4-BE49-F238E27FC236}">
                    <a16:creationId xmlns:a16="http://schemas.microsoft.com/office/drawing/2014/main" id="{22CEC4F5-C00B-44C7-B5AB-A24B85A49AA6}"/>
                  </a:ext>
                </a:extLst>
              </p:cNvPr>
              <p:cNvSpPr/>
              <p:nvPr/>
            </p:nvSpPr>
            <p:spPr>
              <a:xfrm>
                <a:off x="4887148" y="3204611"/>
                <a:ext cx="222905" cy="291068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6" name="Graphic 75" descr="Wi-Fi">
                <a:extLst>
                  <a:ext uri="{FF2B5EF4-FFF2-40B4-BE49-F238E27FC236}">
                    <a16:creationId xmlns:a16="http://schemas.microsoft.com/office/drawing/2014/main" id="{9E5A5FAC-A116-4119-AADE-C16C865D4E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549851" y="2557595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2B0B032-DD19-40D1-928F-17D4CCC1F5FA}"/>
              </a:ext>
            </a:extLst>
          </p:cNvPr>
          <p:cNvGrpSpPr/>
          <p:nvPr/>
        </p:nvGrpSpPr>
        <p:grpSpPr>
          <a:xfrm>
            <a:off x="3829158" y="3979318"/>
            <a:ext cx="1909581" cy="961768"/>
            <a:chOff x="3829158" y="3979318"/>
            <a:chExt cx="1909581" cy="961768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78CFF4A-C85C-4BC8-9E01-59E6AB635DFD}"/>
                </a:ext>
              </a:extLst>
            </p:cNvPr>
            <p:cNvCxnSpPr>
              <a:cxnSpLocks/>
            </p:cNvCxnSpPr>
            <p:nvPr/>
          </p:nvCxnSpPr>
          <p:spPr>
            <a:xfrm>
              <a:off x="3829158" y="3979318"/>
              <a:ext cx="1571347" cy="816234"/>
            </a:xfrm>
            <a:prstGeom prst="line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63D5D787-95BC-4745-A6B7-EB6FEB84F17A}"/>
                </a:ext>
              </a:extLst>
            </p:cNvPr>
            <p:cNvGrpSpPr/>
            <p:nvPr/>
          </p:nvGrpSpPr>
          <p:grpSpPr>
            <a:xfrm>
              <a:off x="4824339" y="4003002"/>
              <a:ext cx="914400" cy="938084"/>
              <a:chOff x="6749350" y="3025791"/>
              <a:chExt cx="914400" cy="938084"/>
            </a:xfrm>
          </p:grpSpPr>
          <p:sp>
            <p:nvSpPr>
              <p:cNvPr id="81" name="Cube 80">
                <a:extLst>
                  <a:ext uri="{FF2B5EF4-FFF2-40B4-BE49-F238E27FC236}">
                    <a16:creationId xmlns:a16="http://schemas.microsoft.com/office/drawing/2014/main" id="{21F81999-ABE2-434D-AFFE-E7A645F702AB}"/>
                  </a:ext>
                </a:extLst>
              </p:cNvPr>
              <p:cNvSpPr/>
              <p:nvPr/>
            </p:nvSpPr>
            <p:spPr>
              <a:xfrm>
                <a:off x="7086647" y="3672807"/>
                <a:ext cx="222905" cy="291068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4" name="Graphic 83" descr="Wi-Fi">
                <a:extLst>
                  <a:ext uri="{FF2B5EF4-FFF2-40B4-BE49-F238E27FC236}">
                    <a16:creationId xmlns:a16="http://schemas.microsoft.com/office/drawing/2014/main" id="{2AFFBDAA-EC5B-45A0-A2C9-AD36ECDC71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49350" y="3025791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7A983ED-5E91-498B-8458-912A4C293EB9}"/>
              </a:ext>
            </a:extLst>
          </p:cNvPr>
          <p:cNvGrpSpPr/>
          <p:nvPr/>
        </p:nvGrpSpPr>
        <p:grpSpPr>
          <a:xfrm>
            <a:off x="1100739" y="5345080"/>
            <a:ext cx="1909581" cy="961768"/>
            <a:chOff x="3829158" y="3979318"/>
            <a:chExt cx="1909581" cy="961768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1390BF3-B41A-45B9-96C0-B6A61300CB1F}"/>
                </a:ext>
              </a:extLst>
            </p:cNvPr>
            <p:cNvCxnSpPr>
              <a:cxnSpLocks/>
            </p:cNvCxnSpPr>
            <p:nvPr/>
          </p:nvCxnSpPr>
          <p:spPr>
            <a:xfrm>
              <a:off x="3829158" y="3979318"/>
              <a:ext cx="1571347" cy="816234"/>
            </a:xfrm>
            <a:prstGeom prst="line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359FDF39-2012-4C98-86B2-48DC8CA0A65F}"/>
                </a:ext>
              </a:extLst>
            </p:cNvPr>
            <p:cNvGrpSpPr/>
            <p:nvPr/>
          </p:nvGrpSpPr>
          <p:grpSpPr>
            <a:xfrm>
              <a:off x="4824339" y="4003002"/>
              <a:ext cx="914400" cy="938084"/>
              <a:chOff x="6749350" y="3025791"/>
              <a:chExt cx="914400" cy="938084"/>
            </a:xfrm>
          </p:grpSpPr>
          <p:sp>
            <p:nvSpPr>
              <p:cNvPr id="92" name="Cube 91">
                <a:extLst>
                  <a:ext uri="{FF2B5EF4-FFF2-40B4-BE49-F238E27FC236}">
                    <a16:creationId xmlns:a16="http://schemas.microsoft.com/office/drawing/2014/main" id="{79CDC33C-2D36-44BE-B39B-81E61FE24A89}"/>
                  </a:ext>
                </a:extLst>
              </p:cNvPr>
              <p:cNvSpPr/>
              <p:nvPr/>
            </p:nvSpPr>
            <p:spPr>
              <a:xfrm>
                <a:off x="7086647" y="3672807"/>
                <a:ext cx="222905" cy="291068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3" name="Graphic 92" descr="Wi-Fi">
                <a:extLst>
                  <a:ext uri="{FF2B5EF4-FFF2-40B4-BE49-F238E27FC236}">
                    <a16:creationId xmlns:a16="http://schemas.microsoft.com/office/drawing/2014/main" id="{DBC036E3-F479-4996-A876-2A66DEDA7E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49350" y="3025791"/>
                <a:ext cx="914400" cy="914400"/>
              </a:xfrm>
              <a:prstGeom prst="rect">
                <a:avLst/>
              </a:prstGeom>
            </p:spPr>
          </p:pic>
        </p:grpSp>
      </p:grp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09D10D2-A58B-4E5F-9D0F-ACA49DC6B08E}"/>
              </a:ext>
            </a:extLst>
          </p:cNvPr>
          <p:cNvCxnSpPr>
            <a:cxnSpLocks/>
            <a:stCxn id="90" idx="2"/>
          </p:cNvCxnSpPr>
          <p:nvPr/>
        </p:nvCxnSpPr>
        <p:spPr>
          <a:xfrm>
            <a:off x="3612797" y="3962242"/>
            <a:ext cx="2482505" cy="928129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9F661CA-4470-4349-9D04-CB395E070394}"/>
              </a:ext>
            </a:extLst>
          </p:cNvPr>
          <p:cNvCxnSpPr>
            <a:cxnSpLocks/>
            <a:stCxn id="90" idx="2"/>
            <a:endCxn id="93" idx="2"/>
          </p:cNvCxnSpPr>
          <p:nvPr/>
        </p:nvCxnSpPr>
        <p:spPr>
          <a:xfrm flipH="1">
            <a:off x="2553120" y="3962242"/>
            <a:ext cx="1059677" cy="2320922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A1B6C48-CCEA-48E7-BF0D-8CE744C3678F}"/>
              </a:ext>
            </a:extLst>
          </p:cNvPr>
          <p:cNvCxnSpPr>
            <a:cxnSpLocks/>
            <a:stCxn id="90" idx="2"/>
          </p:cNvCxnSpPr>
          <p:nvPr/>
        </p:nvCxnSpPr>
        <p:spPr>
          <a:xfrm flipV="1">
            <a:off x="3612797" y="1661255"/>
            <a:ext cx="240766" cy="2300987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123297E4-D96B-4097-9EAB-C94BBDC9F12E}"/>
              </a:ext>
            </a:extLst>
          </p:cNvPr>
          <p:cNvCxnSpPr>
            <a:cxnSpLocks/>
            <a:stCxn id="90" idx="2"/>
            <a:endCxn id="65" idx="2"/>
          </p:cNvCxnSpPr>
          <p:nvPr/>
        </p:nvCxnSpPr>
        <p:spPr>
          <a:xfrm flipV="1">
            <a:off x="3612797" y="2636276"/>
            <a:ext cx="2606326" cy="1325966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96B56D8-6BC7-40AB-84EB-6FCBB0E16370}"/>
              </a:ext>
            </a:extLst>
          </p:cNvPr>
          <p:cNvCxnSpPr>
            <a:cxnSpLocks/>
            <a:stCxn id="90" idx="2"/>
            <a:endCxn id="44" idx="2"/>
          </p:cNvCxnSpPr>
          <p:nvPr/>
        </p:nvCxnSpPr>
        <p:spPr>
          <a:xfrm flipV="1">
            <a:off x="3612797" y="2759732"/>
            <a:ext cx="3345005" cy="120251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ED6D699-CD9D-4917-AEA3-4D26939FF169}"/>
              </a:ext>
            </a:extLst>
          </p:cNvPr>
          <p:cNvCxnSpPr>
            <a:cxnSpLocks/>
            <a:stCxn id="90" idx="2"/>
            <a:endCxn id="54" idx="2"/>
          </p:cNvCxnSpPr>
          <p:nvPr/>
        </p:nvCxnSpPr>
        <p:spPr>
          <a:xfrm flipV="1">
            <a:off x="3612797" y="1933221"/>
            <a:ext cx="4981064" cy="2029021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89B431D-C485-4F89-8617-33905DEE75B5}"/>
              </a:ext>
            </a:extLst>
          </p:cNvPr>
          <p:cNvGrpSpPr/>
          <p:nvPr/>
        </p:nvGrpSpPr>
        <p:grpSpPr>
          <a:xfrm>
            <a:off x="10409245" y="2631880"/>
            <a:ext cx="914400" cy="1243347"/>
            <a:chOff x="2701228" y="2977861"/>
            <a:chExt cx="914400" cy="1243347"/>
          </a:xfrm>
        </p:grpSpPr>
        <p:sp>
          <p:nvSpPr>
            <p:cNvPr id="58" name="Cube 57">
              <a:extLst>
                <a:ext uri="{FF2B5EF4-FFF2-40B4-BE49-F238E27FC236}">
                  <a16:creationId xmlns:a16="http://schemas.microsoft.com/office/drawing/2014/main" id="{64327C81-0CB1-4B1E-9DCC-CFA9EE0A3FE4}"/>
                </a:ext>
              </a:extLst>
            </p:cNvPr>
            <p:cNvSpPr/>
            <p:nvPr/>
          </p:nvSpPr>
          <p:spPr>
            <a:xfrm>
              <a:off x="2902660" y="3575318"/>
              <a:ext cx="494636" cy="645890"/>
            </a:xfrm>
            <a:prstGeom prst="cub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Graphic 58" descr="Wi-Fi">
              <a:extLst>
                <a:ext uri="{FF2B5EF4-FFF2-40B4-BE49-F238E27FC236}">
                  <a16:creationId xmlns:a16="http://schemas.microsoft.com/office/drawing/2014/main" id="{70DBBE6F-C7AA-4415-BE9D-B16AD185D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01228" y="2977861"/>
              <a:ext cx="914400" cy="914400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79DE09-52CA-46D2-B9E2-09F6DC4F9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061" y="3462403"/>
            <a:ext cx="271985" cy="34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9656CAFA-43DC-4254-99B3-CD0713C0F255}"/>
              </a:ext>
            </a:extLst>
          </p:cNvPr>
          <p:cNvGrpSpPr/>
          <p:nvPr/>
        </p:nvGrpSpPr>
        <p:grpSpPr>
          <a:xfrm>
            <a:off x="10028210" y="1570060"/>
            <a:ext cx="1626580" cy="2018305"/>
            <a:chOff x="10028210" y="1570060"/>
            <a:chExt cx="1626580" cy="2018305"/>
          </a:xfrm>
        </p:grpSpPr>
        <p:cxnSp>
          <p:nvCxnSpPr>
            <p:cNvPr id="66" name="Connector: Elbow 65">
              <a:extLst>
                <a:ext uri="{FF2B5EF4-FFF2-40B4-BE49-F238E27FC236}">
                  <a16:creationId xmlns:a16="http://schemas.microsoft.com/office/drawing/2014/main" id="{D7639395-7350-428F-94F8-00CB6EFAAB33}"/>
                </a:ext>
              </a:extLst>
            </p:cNvPr>
            <p:cNvCxnSpPr>
              <a:cxnSpLocks/>
              <a:stCxn id="68" idx="3"/>
            </p:cNvCxnSpPr>
            <p:nvPr/>
          </p:nvCxnSpPr>
          <p:spPr>
            <a:xfrm flipH="1">
              <a:off x="11129686" y="1985559"/>
              <a:ext cx="525104" cy="1602806"/>
            </a:xfrm>
            <a:prstGeom prst="bentConnector4">
              <a:avLst>
                <a:gd name="adj1" fmla="val -43534"/>
                <a:gd name="adj2" fmla="val 99792"/>
              </a:avLst>
            </a:prstGeom>
            <a:ln w="57150">
              <a:solidFill>
                <a:schemeClr val="bg1"/>
              </a:solidFill>
              <a:tailEnd type="triangle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D9A029B-FC85-489B-B8C3-E2F6E73B39FD}"/>
                </a:ext>
              </a:extLst>
            </p:cNvPr>
            <p:cNvSpPr txBox="1"/>
            <p:nvPr/>
          </p:nvSpPr>
          <p:spPr>
            <a:xfrm>
              <a:off x="10028210" y="1570060"/>
              <a:ext cx="1626580" cy="830997"/>
            </a:xfrm>
            <a:prstGeom prst="rect">
              <a:avLst/>
            </a:prstGeom>
            <a:solidFill>
              <a:schemeClr val="tx1"/>
            </a:solidFill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  <p:txBody>
            <a:bodyPr vert="horz" wrap="square" lIns="91440" tIns="45720" rIns="91440" bIns="45720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2400" dirty="0">
                  <a:solidFill>
                    <a:schemeClr val="bg1"/>
                  </a:solidFill>
                  <a:latin typeface="Montserrat" panose="02000505000000020004" pitchFamily="2" charset="0"/>
                  <a:cs typeface="Segoe UI" panose="020B0502040204020203" pitchFamily="34" charset="0"/>
                </a:rPr>
                <a:t>MQTT broker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2D44038-3B68-4DA6-B025-0BA7C0E07C11}"/>
              </a:ext>
            </a:extLst>
          </p:cNvPr>
          <p:cNvGrpSpPr/>
          <p:nvPr/>
        </p:nvGrpSpPr>
        <p:grpSpPr>
          <a:xfrm>
            <a:off x="788146" y="3095061"/>
            <a:ext cx="2592263" cy="907941"/>
            <a:chOff x="788146" y="3095061"/>
            <a:chExt cx="2592263" cy="907941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2863176-554A-4EAD-A9AD-C6F9EC0EC13E}"/>
                </a:ext>
              </a:extLst>
            </p:cNvPr>
            <p:cNvSpPr txBox="1"/>
            <p:nvPr/>
          </p:nvSpPr>
          <p:spPr>
            <a:xfrm>
              <a:off x="788146" y="3095061"/>
              <a:ext cx="1042273" cy="907941"/>
            </a:xfrm>
            <a:prstGeom prst="rect">
              <a:avLst/>
            </a:prstGeom>
            <a:solidFill>
              <a:schemeClr val="tx1"/>
            </a:solidFill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  <p:txBody>
            <a:bodyPr vert="horz" wrap="none" lIns="91440" tIns="45720" rIns="91440" bIns="45720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2400" dirty="0">
                  <a:solidFill>
                    <a:schemeClr val="bg1"/>
                  </a:solidFill>
                  <a:latin typeface="Montserrat" panose="02000505000000020004" pitchFamily="2" charset="0"/>
                  <a:cs typeface="Segoe UI" panose="020B0502040204020203" pitchFamily="34" charset="0"/>
                </a:rPr>
                <a:t>Relay</a:t>
              </a:r>
            </a:p>
            <a:p>
              <a:pPr>
                <a:spcAft>
                  <a:spcPts val="600"/>
                </a:spcAft>
              </a:pPr>
              <a:r>
                <a:rPr lang="en-US" sz="2400" dirty="0">
                  <a:solidFill>
                    <a:schemeClr val="bg1"/>
                  </a:solidFill>
                  <a:latin typeface="Montserrat" panose="02000505000000020004" pitchFamily="2" charset="0"/>
                  <a:cs typeface="Segoe UI" panose="020B0502040204020203" pitchFamily="34" charset="0"/>
                </a:rPr>
                <a:t>Node</a:t>
              </a:r>
            </a:p>
          </p:txBody>
        </p:sp>
        <p:cxnSp>
          <p:nvCxnSpPr>
            <p:cNvPr id="82" name="Connector: Elbow 81">
              <a:extLst>
                <a:ext uri="{FF2B5EF4-FFF2-40B4-BE49-F238E27FC236}">
                  <a16:creationId xmlns:a16="http://schemas.microsoft.com/office/drawing/2014/main" id="{E802079E-4DC6-447D-85AE-76E5673A426C}"/>
                </a:ext>
              </a:extLst>
            </p:cNvPr>
            <p:cNvCxnSpPr>
              <a:cxnSpLocks/>
              <a:stCxn id="78" idx="3"/>
            </p:cNvCxnSpPr>
            <p:nvPr/>
          </p:nvCxnSpPr>
          <p:spPr>
            <a:xfrm>
              <a:off x="1830419" y="3549032"/>
              <a:ext cx="1549990" cy="347633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bg1"/>
              </a:solidFill>
              <a:tailEnd type="triangle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30EDCB2-60EB-40B7-AAFE-22A968BB228C}"/>
              </a:ext>
            </a:extLst>
          </p:cNvPr>
          <p:cNvGrpSpPr/>
          <p:nvPr/>
        </p:nvGrpSpPr>
        <p:grpSpPr>
          <a:xfrm>
            <a:off x="2672087" y="4941086"/>
            <a:ext cx="2573138" cy="1674198"/>
            <a:chOff x="2672087" y="4941086"/>
            <a:chExt cx="2573138" cy="1674198"/>
          </a:xfrm>
        </p:grpSpPr>
        <p:cxnSp>
          <p:nvCxnSpPr>
            <p:cNvPr id="85" name="Connector: Elbow 84">
              <a:extLst>
                <a:ext uri="{FF2B5EF4-FFF2-40B4-BE49-F238E27FC236}">
                  <a16:creationId xmlns:a16="http://schemas.microsoft.com/office/drawing/2014/main" id="{CD6D1921-269A-4079-89DE-92A7A2B7FD9D}"/>
                </a:ext>
              </a:extLst>
            </p:cNvPr>
            <p:cNvCxnSpPr>
              <a:cxnSpLocks/>
              <a:stCxn id="96" idx="3"/>
              <a:endCxn id="81" idx="3"/>
            </p:cNvCxnSpPr>
            <p:nvPr/>
          </p:nvCxnSpPr>
          <p:spPr>
            <a:xfrm flipV="1">
              <a:off x="5105033" y="4941086"/>
              <a:ext cx="140192" cy="1220228"/>
            </a:xfrm>
            <a:prstGeom prst="bentConnector2">
              <a:avLst/>
            </a:prstGeom>
            <a:ln w="57150">
              <a:solidFill>
                <a:schemeClr val="bg1"/>
              </a:solidFill>
              <a:tailEnd type="triangle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or: Elbow 94">
              <a:extLst>
                <a:ext uri="{FF2B5EF4-FFF2-40B4-BE49-F238E27FC236}">
                  <a16:creationId xmlns:a16="http://schemas.microsoft.com/office/drawing/2014/main" id="{003DC64B-ECB0-448C-BC35-C3BBB93FE686}"/>
                </a:ext>
              </a:extLst>
            </p:cNvPr>
            <p:cNvCxnSpPr>
              <a:cxnSpLocks/>
              <a:stCxn id="96" idx="1"/>
            </p:cNvCxnSpPr>
            <p:nvPr/>
          </p:nvCxnSpPr>
          <p:spPr>
            <a:xfrm rot="10800000" flipV="1">
              <a:off x="2672087" y="6161314"/>
              <a:ext cx="1102133" cy="19306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bg1"/>
              </a:solidFill>
              <a:tailEnd type="triangle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0908-5830-49D3-97B5-2B5BDA2C8E58}"/>
                </a:ext>
              </a:extLst>
            </p:cNvPr>
            <p:cNvSpPr txBox="1"/>
            <p:nvPr/>
          </p:nvSpPr>
          <p:spPr>
            <a:xfrm>
              <a:off x="3774219" y="5707343"/>
              <a:ext cx="1330814" cy="907941"/>
            </a:xfrm>
            <a:prstGeom prst="rect">
              <a:avLst/>
            </a:prstGeom>
            <a:solidFill>
              <a:schemeClr val="tx1"/>
            </a:solidFill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  <p:txBody>
            <a:bodyPr vert="horz" wrap="none" lIns="91440" tIns="45720" rIns="91440" bIns="45720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2400" dirty="0">
                  <a:solidFill>
                    <a:schemeClr val="bg1"/>
                  </a:solidFill>
                  <a:latin typeface="Montserrat" panose="02000505000000020004" pitchFamily="2" charset="0"/>
                  <a:cs typeface="Segoe UI" panose="020B0502040204020203" pitchFamily="34" charset="0"/>
                </a:rPr>
                <a:t>Sensor </a:t>
              </a:r>
            </a:p>
            <a:p>
              <a:pPr>
                <a:spcAft>
                  <a:spcPts val="600"/>
                </a:spcAft>
              </a:pPr>
              <a:r>
                <a:rPr lang="en-US" sz="2400" dirty="0">
                  <a:solidFill>
                    <a:schemeClr val="bg1"/>
                  </a:solidFill>
                  <a:latin typeface="Montserrat" panose="02000505000000020004" pitchFamily="2" charset="0"/>
                  <a:cs typeface="Segoe UI" panose="020B0502040204020203" pitchFamily="34" charset="0"/>
                </a:rPr>
                <a:t>Nodes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B0F94BE-28C9-4331-9329-6F23EC746D55}"/>
              </a:ext>
            </a:extLst>
          </p:cNvPr>
          <p:cNvGrpSpPr/>
          <p:nvPr/>
        </p:nvGrpSpPr>
        <p:grpSpPr>
          <a:xfrm>
            <a:off x="6957802" y="4521370"/>
            <a:ext cx="3246382" cy="1933870"/>
            <a:chOff x="3945295" y="4496914"/>
            <a:chExt cx="3246382" cy="1933870"/>
          </a:xfrm>
        </p:grpSpPr>
        <p:cxnSp>
          <p:nvCxnSpPr>
            <p:cNvPr id="98" name="Connector: Elbow 97">
              <a:extLst>
                <a:ext uri="{FF2B5EF4-FFF2-40B4-BE49-F238E27FC236}">
                  <a16:creationId xmlns:a16="http://schemas.microsoft.com/office/drawing/2014/main" id="{EA727FE1-91EF-4E08-B68A-44E6E1E532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03083" y="5841696"/>
              <a:ext cx="1588594" cy="141281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bg1"/>
              </a:solidFill>
              <a:tailEnd type="triangle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ctor: Elbow 99">
              <a:extLst>
                <a:ext uri="{FF2B5EF4-FFF2-40B4-BE49-F238E27FC236}">
                  <a16:creationId xmlns:a16="http://schemas.microsoft.com/office/drawing/2014/main" id="{29C04D21-9444-4EE6-8856-994FD03B9A9A}"/>
                </a:ext>
              </a:extLst>
            </p:cNvPr>
            <p:cNvCxnSpPr>
              <a:cxnSpLocks/>
              <a:stCxn id="101" idx="1"/>
            </p:cNvCxnSpPr>
            <p:nvPr/>
          </p:nvCxnSpPr>
          <p:spPr>
            <a:xfrm rot="10800000">
              <a:off x="3945295" y="4496914"/>
              <a:ext cx="208352" cy="1479901"/>
            </a:xfrm>
            <a:prstGeom prst="bentConnector2">
              <a:avLst/>
            </a:prstGeom>
            <a:ln w="57150">
              <a:solidFill>
                <a:schemeClr val="bg1"/>
              </a:solidFill>
              <a:tailEnd type="triangle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7722284C-D322-4987-B44B-2F1EEFD46077}"/>
                </a:ext>
              </a:extLst>
            </p:cNvPr>
            <p:cNvSpPr txBox="1"/>
            <p:nvPr/>
          </p:nvSpPr>
          <p:spPr>
            <a:xfrm>
              <a:off x="4153647" y="5522843"/>
              <a:ext cx="1449436" cy="907941"/>
            </a:xfrm>
            <a:prstGeom prst="rect">
              <a:avLst/>
            </a:prstGeom>
            <a:solidFill>
              <a:schemeClr val="tx1"/>
            </a:solidFill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  <p:txBody>
            <a:bodyPr vert="horz" wrap="none" lIns="91440" tIns="45720" rIns="91440" bIns="45720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2400" dirty="0">
                  <a:solidFill>
                    <a:schemeClr val="bg1"/>
                  </a:solidFill>
                  <a:latin typeface="Montserrat" panose="02000505000000020004" pitchFamily="2" charset="0"/>
                  <a:cs typeface="Segoe UI" panose="020B0502040204020203" pitchFamily="34" charset="0"/>
                </a:rPr>
                <a:t>Vehicle</a:t>
              </a:r>
            </a:p>
            <a:p>
              <a:pPr>
                <a:spcAft>
                  <a:spcPts val="600"/>
                </a:spcAft>
              </a:pPr>
              <a:r>
                <a:rPr lang="en-US" sz="2400" dirty="0">
                  <a:solidFill>
                    <a:schemeClr val="bg1"/>
                  </a:solidFill>
                  <a:latin typeface="Montserrat" panose="02000505000000020004" pitchFamily="2" charset="0"/>
                  <a:cs typeface="Segoe UI" panose="020B0502040204020203" pitchFamily="34" charset="0"/>
                </a:rPr>
                <a:t>Counter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998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9D68FC-ACF2-4D70-81AC-846B26DBCA35}"/>
              </a:ext>
            </a:extLst>
          </p:cNvPr>
          <p:cNvSpPr txBox="1"/>
          <p:nvPr/>
        </p:nvSpPr>
        <p:spPr>
          <a:xfrm>
            <a:off x="0" y="2967334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latin typeface="Montserrat" panose="02000505000000020004" pitchFamily="2" charset="0"/>
              </a:rPr>
              <a:t>Modules</a:t>
            </a:r>
          </a:p>
        </p:txBody>
      </p:sp>
    </p:spTree>
    <p:extLst>
      <p:ext uri="{BB962C8B-B14F-4D97-AF65-F5344CB8AC3E}">
        <p14:creationId xmlns:p14="http://schemas.microsoft.com/office/powerpoint/2010/main" val="208165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AE2AEFD-5EE2-471A-8C5B-06AEFB2A7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193675"/>
            <a:ext cx="10877550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Montserrat" panose="02000505000000020004" pitchFamily="2" charset="0"/>
              </a:rPr>
              <a:t>Prototype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BD2331-5AE8-41CB-AE6D-7CADCA67395C}"/>
              </a:ext>
            </a:extLst>
          </p:cNvPr>
          <p:cNvSpPr txBox="1">
            <a:spLocks/>
          </p:cNvSpPr>
          <p:nvPr/>
        </p:nvSpPr>
        <p:spPr>
          <a:xfrm>
            <a:off x="4305300" y="458787"/>
            <a:ext cx="10877550" cy="7191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0070C0"/>
                </a:solidFill>
                <a:latin typeface="Montserrat" panose="02000505000000020004" pitchFamily="2" charset="0"/>
              </a:rPr>
              <a:t>4 Sensor Nodes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F296B2-7504-4F21-9E21-F92F8FCD48E6}"/>
              </a:ext>
            </a:extLst>
          </p:cNvPr>
          <p:cNvSpPr txBox="1"/>
          <p:nvPr/>
        </p:nvSpPr>
        <p:spPr>
          <a:xfrm>
            <a:off x="5543550" y="2133600"/>
            <a:ext cx="631635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" panose="02000505000000020004" pitchFamily="2" charset="0"/>
              </a:rPr>
              <a:t>9 Magnetic Reed switches inputs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" panose="02000505000000020004" pitchFamily="2" charset="0"/>
              </a:rPr>
              <a:t>ESP8266 microcontroller</a:t>
            </a:r>
          </a:p>
          <a:p>
            <a:endParaRPr lang="en-US" sz="2800" dirty="0"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" panose="02000505000000020004" pitchFamily="2" charset="0"/>
              </a:rPr>
              <a:t>Get count using reed switches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" panose="02000505000000020004" pitchFamily="2" charset="0"/>
              </a:rPr>
              <a:t>Publishes vehicle count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76A40AD-0A80-4305-9741-262725941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8" t="24928" r="16472" b="4839"/>
          <a:stretch/>
        </p:blipFill>
        <p:spPr bwMode="auto">
          <a:xfrm>
            <a:off x="1377387" y="1779360"/>
            <a:ext cx="3171464" cy="424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21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1626</TotalTime>
  <Words>178</Words>
  <Application>Microsoft Office PowerPoint</Application>
  <PresentationFormat>Widescreen</PresentationFormat>
  <Paragraphs>79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Montserrat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Prototype</vt:lpstr>
      <vt:lpstr>Prototype</vt:lpstr>
      <vt:lpstr>Prototype</vt:lpstr>
      <vt:lpstr>Prototype</vt:lpstr>
      <vt:lpstr>Prototype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Suneth B Samarasinghe</dc:creator>
  <cp:lastModifiedBy>Suneth Samarasinghe</cp:lastModifiedBy>
  <cp:revision>690</cp:revision>
  <dcterms:created xsi:type="dcterms:W3CDTF">2019-07-31T15:33:45Z</dcterms:created>
  <dcterms:modified xsi:type="dcterms:W3CDTF">2020-10-07T07:41:40Z</dcterms:modified>
</cp:coreProperties>
</file>